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63" r:id="rId1"/>
    <p:sldMasterId id="2147484323" r:id="rId2"/>
    <p:sldMasterId id="2147485098" r:id="rId3"/>
  </p:sldMasterIdLst>
  <p:notesMasterIdLst>
    <p:notesMasterId r:id="rId35"/>
  </p:notesMasterIdLst>
  <p:handoutMasterIdLst>
    <p:handoutMasterId r:id="rId36"/>
  </p:handoutMasterIdLst>
  <p:sldIdLst>
    <p:sldId id="281" r:id="rId4"/>
    <p:sldId id="1242" r:id="rId5"/>
    <p:sldId id="1279" r:id="rId6"/>
    <p:sldId id="1245" r:id="rId7"/>
    <p:sldId id="1247" r:id="rId8"/>
    <p:sldId id="1270" r:id="rId9"/>
    <p:sldId id="1258" r:id="rId10"/>
    <p:sldId id="1249" r:id="rId11"/>
    <p:sldId id="1271" r:id="rId12"/>
    <p:sldId id="1284" r:id="rId13"/>
    <p:sldId id="1285" r:id="rId14"/>
    <p:sldId id="1263" r:id="rId15"/>
    <p:sldId id="1264" r:id="rId16"/>
    <p:sldId id="1260" r:id="rId17"/>
    <p:sldId id="1254" r:id="rId18"/>
    <p:sldId id="1281" r:id="rId19"/>
    <p:sldId id="1265" r:id="rId20"/>
    <p:sldId id="1272" r:id="rId21"/>
    <p:sldId id="1251" r:id="rId22"/>
    <p:sldId id="1252" r:id="rId23"/>
    <p:sldId id="1273" r:id="rId24"/>
    <p:sldId id="1267" r:id="rId25"/>
    <p:sldId id="1278" r:id="rId26"/>
    <p:sldId id="1266" r:id="rId27"/>
    <p:sldId id="277" r:id="rId28"/>
    <p:sldId id="1286" r:id="rId29"/>
    <p:sldId id="1287" r:id="rId30"/>
    <p:sldId id="1288" r:id="rId31"/>
    <p:sldId id="1289" r:id="rId32"/>
    <p:sldId id="1290" r:id="rId33"/>
    <p:sldId id="1268" r:id="rId34"/>
  </p:sldIdLst>
  <p:sldSz cx="9144000" cy="6858000" type="screen4x3"/>
  <p:notesSz cx="7099300" cy="10234613"/>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BC"/>
    <a:srgbClr val="008000"/>
    <a:srgbClr val="CC9900"/>
    <a:srgbClr val="FFFF66"/>
    <a:srgbClr val="FFCCFF"/>
    <a:srgbClr val="FFFF99"/>
    <a:srgbClr val="000000"/>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2" autoAdjust="0"/>
    <p:restoredTop sz="95232" autoAdjust="0"/>
  </p:normalViewPr>
  <p:slideViewPr>
    <p:cSldViewPr>
      <p:cViewPr varScale="1">
        <p:scale>
          <a:sx n="82" d="100"/>
          <a:sy n="82" d="100"/>
        </p:scale>
        <p:origin x="1402" y="67"/>
      </p:cViewPr>
      <p:guideLst>
        <p:guide orient="horz" pos="2160"/>
        <p:guide pos="2880"/>
      </p:guideLst>
    </p:cSldViewPr>
  </p:slideViewPr>
  <p:notesTextViewPr>
    <p:cViewPr>
      <p:scale>
        <a:sx n="1" d="1"/>
        <a:sy n="1" d="1"/>
      </p:scale>
      <p:origin x="0" y="0"/>
    </p:cViewPr>
  </p:notesTextViewPr>
  <p:sorterViewPr>
    <p:cViewPr>
      <p:scale>
        <a:sx n="58" d="100"/>
        <a:sy n="58"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D56EEC2-CA31-40C5-A194-2E4DEAEF41D7}"/>
              </a:ext>
            </a:extLst>
          </p:cNvPr>
          <p:cNvSpPr>
            <a:spLocks noGrp="1"/>
          </p:cNvSpPr>
          <p:nvPr>
            <p:ph type="hdr" sz="quarter"/>
          </p:nvPr>
        </p:nvSpPr>
        <p:spPr>
          <a:xfrm>
            <a:off x="0" y="0"/>
            <a:ext cx="3076575" cy="512763"/>
          </a:xfrm>
          <a:prstGeom prst="rect">
            <a:avLst/>
          </a:prstGeom>
        </p:spPr>
        <p:txBody>
          <a:bodyPr vert="horz" lIns="94741" tIns="47369" rIns="94741" bIns="47369"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486D2AF9-E6EE-4407-BDBE-208277B96418}"/>
              </a:ext>
            </a:extLst>
          </p:cNvPr>
          <p:cNvSpPr>
            <a:spLocks noGrp="1"/>
          </p:cNvSpPr>
          <p:nvPr>
            <p:ph type="dt" sz="quarter" idx="1"/>
          </p:nvPr>
        </p:nvSpPr>
        <p:spPr>
          <a:xfrm>
            <a:off x="4021138" y="0"/>
            <a:ext cx="3076575" cy="512763"/>
          </a:xfrm>
          <a:prstGeom prst="rect">
            <a:avLst/>
          </a:prstGeom>
        </p:spPr>
        <p:txBody>
          <a:bodyPr vert="horz" lIns="94741" tIns="47369" rIns="94741" bIns="47369" rtlCol="0"/>
          <a:lstStyle>
            <a:lvl1pPr algn="r" eaLnBrk="1" fontAlgn="auto" hangingPunct="1">
              <a:spcBef>
                <a:spcPts val="0"/>
              </a:spcBef>
              <a:spcAft>
                <a:spcPts val="0"/>
              </a:spcAft>
              <a:defRPr sz="1200">
                <a:latin typeface="+mn-lt"/>
              </a:defRPr>
            </a:lvl1pPr>
          </a:lstStyle>
          <a:p>
            <a:pPr>
              <a:defRPr/>
            </a:pPr>
            <a:fld id="{04C4F17F-A253-47EF-8644-1170478E0E26}" type="datetimeFigureOut">
              <a:rPr lang="fr-FR"/>
              <a:pPr>
                <a:defRPr/>
              </a:pPr>
              <a:t>24/09/2020</a:t>
            </a:fld>
            <a:endParaRPr lang="fr-FR" dirty="0"/>
          </a:p>
        </p:txBody>
      </p:sp>
      <p:sp>
        <p:nvSpPr>
          <p:cNvPr id="4" name="Espace réservé du pied de page 3">
            <a:extLst>
              <a:ext uri="{FF2B5EF4-FFF2-40B4-BE49-F238E27FC236}">
                <a16:creationId xmlns:a16="http://schemas.microsoft.com/office/drawing/2014/main" id="{FE05B9C2-DA92-4671-A759-149639EFC814}"/>
              </a:ext>
            </a:extLst>
          </p:cNvPr>
          <p:cNvSpPr>
            <a:spLocks noGrp="1"/>
          </p:cNvSpPr>
          <p:nvPr>
            <p:ph type="ftr" sz="quarter" idx="2"/>
          </p:nvPr>
        </p:nvSpPr>
        <p:spPr>
          <a:xfrm>
            <a:off x="0" y="9720263"/>
            <a:ext cx="3076575" cy="512762"/>
          </a:xfrm>
          <a:prstGeom prst="rect">
            <a:avLst/>
          </a:prstGeom>
        </p:spPr>
        <p:txBody>
          <a:bodyPr vert="horz" lIns="94741" tIns="47369" rIns="94741" bIns="47369" rtlCol="0" anchor="b"/>
          <a:lstStyle>
            <a:lvl1pPr algn="l" eaLnBrk="1" fontAlgn="auto" hangingPunct="1">
              <a:spcBef>
                <a:spcPts val="0"/>
              </a:spcBef>
              <a:spcAft>
                <a:spcPts val="0"/>
              </a:spcAft>
              <a:defRPr sz="1200">
                <a:latin typeface="+mn-lt"/>
              </a:defRPr>
            </a:lvl1pPr>
          </a:lstStyle>
          <a:p>
            <a:pPr>
              <a:defRPr/>
            </a:pPr>
            <a:endParaRPr lang="fr-FR"/>
          </a:p>
        </p:txBody>
      </p:sp>
      <p:sp>
        <p:nvSpPr>
          <p:cNvPr id="5" name="Espace réservé du numéro de diapositive 4">
            <a:extLst>
              <a:ext uri="{FF2B5EF4-FFF2-40B4-BE49-F238E27FC236}">
                <a16:creationId xmlns:a16="http://schemas.microsoft.com/office/drawing/2014/main" id="{C9E3F0DB-C8BE-4E69-8BFE-D6441C04DC32}"/>
              </a:ext>
            </a:extLst>
          </p:cNvPr>
          <p:cNvSpPr>
            <a:spLocks noGrp="1"/>
          </p:cNvSpPr>
          <p:nvPr>
            <p:ph type="sldNum" sz="quarter" idx="3"/>
          </p:nvPr>
        </p:nvSpPr>
        <p:spPr>
          <a:xfrm>
            <a:off x="4021138" y="9720263"/>
            <a:ext cx="3076575" cy="512762"/>
          </a:xfrm>
          <a:prstGeom prst="rect">
            <a:avLst/>
          </a:prstGeom>
        </p:spPr>
        <p:txBody>
          <a:bodyPr vert="horz" wrap="square" lIns="94741" tIns="47369" rIns="94741" bIns="47369" numCol="1" anchor="b" anchorCtr="0" compatLnSpc="1">
            <a:prstTxWarp prst="textNoShape">
              <a:avLst/>
            </a:prstTxWarp>
          </a:bodyPr>
          <a:lstStyle>
            <a:lvl1pPr algn="r" eaLnBrk="1" hangingPunct="1">
              <a:defRPr sz="1200"/>
            </a:lvl1pPr>
          </a:lstStyle>
          <a:p>
            <a:pPr>
              <a:defRPr/>
            </a:pPr>
            <a:fld id="{931F1AF3-F0F8-41AF-9898-4A674EA6D61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F12AE6C-73BE-48C0-82C0-B26C0F78278E}"/>
              </a:ext>
            </a:extLst>
          </p:cNvPr>
          <p:cNvSpPr>
            <a:spLocks noGrp="1"/>
          </p:cNvSpPr>
          <p:nvPr>
            <p:ph type="hdr" sz="quarter"/>
          </p:nvPr>
        </p:nvSpPr>
        <p:spPr>
          <a:xfrm>
            <a:off x="0" y="0"/>
            <a:ext cx="3076575" cy="512763"/>
          </a:xfrm>
          <a:prstGeom prst="rect">
            <a:avLst/>
          </a:prstGeom>
        </p:spPr>
        <p:txBody>
          <a:bodyPr vert="horz" lIns="94741" tIns="47369" rIns="94741" bIns="47369"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65E7CBD5-AB80-4823-9C2A-9BD6BF5065FD}"/>
              </a:ext>
            </a:extLst>
          </p:cNvPr>
          <p:cNvSpPr>
            <a:spLocks noGrp="1"/>
          </p:cNvSpPr>
          <p:nvPr>
            <p:ph type="dt" idx="1"/>
          </p:nvPr>
        </p:nvSpPr>
        <p:spPr>
          <a:xfrm>
            <a:off x="4021138" y="0"/>
            <a:ext cx="3076575" cy="512763"/>
          </a:xfrm>
          <a:prstGeom prst="rect">
            <a:avLst/>
          </a:prstGeom>
        </p:spPr>
        <p:txBody>
          <a:bodyPr vert="horz" lIns="94741" tIns="47369" rIns="94741" bIns="47369" rtlCol="0"/>
          <a:lstStyle>
            <a:lvl1pPr algn="r" eaLnBrk="1" fontAlgn="auto" hangingPunct="1">
              <a:spcBef>
                <a:spcPts val="0"/>
              </a:spcBef>
              <a:spcAft>
                <a:spcPts val="0"/>
              </a:spcAft>
              <a:defRPr sz="1200">
                <a:latin typeface="+mn-lt"/>
              </a:defRPr>
            </a:lvl1pPr>
          </a:lstStyle>
          <a:p>
            <a:pPr>
              <a:defRPr/>
            </a:pPr>
            <a:fld id="{5958AFEB-FC47-4F05-8219-A09329EE2F2E}" type="datetimeFigureOut">
              <a:rPr lang="fr-FR"/>
              <a:pPr>
                <a:defRPr/>
              </a:pPr>
              <a:t>24/09/2020</a:t>
            </a:fld>
            <a:endParaRPr lang="fr-FR" dirty="0"/>
          </a:p>
        </p:txBody>
      </p:sp>
      <p:sp>
        <p:nvSpPr>
          <p:cNvPr id="4" name="Espace réservé de l'image des diapositives 3">
            <a:extLst>
              <a:ext uri="{FF2B5EF4-FFF2-40B4-BE49-F238E27FC236}">
                <a16:creationId xmlns:a16="http://schemas.microsoft.com/office/drawing/2014/main" id="{6CF63E71-B7DA-46CB-8653-2DADD09858A0}"/>
              </a:ext>
            </a:extLst>
          </p:cNvPr>
          <p:cNvSpPr>
            <a:spLocks noGrp="1" noRot="1" noChangeAspect="1"/>
          </p:cNvSpPr>
          <p:nvPr>
            <p:ph type="sldImg" idx="2"/>
          </p:nvPr>
        </p:nvSpPr>
        <p:spPr>
          <a:xfrm>
            <a:off x="990600" y="766763"/>
            <a:ext cx="5119688" cy="3840162"/>
          </a:xfrm>
          <a:prstGeom prst="rect">
            <a:avLst/>
          </a:prstGeom>
          <a:noFill/>
          <a:ln w="12700">
            <a:solidFill>
              <a:prstClr val="black"/>
            </a:solidFill>
          </a:ln>
        </p:spPr>
        <p:txBody>
          <a:bodyPr vert="horz" lIns="94741" tIns="47369" rIns="94741" bIns="47369" rtlCol="0" anchor="ctr"/>
          <a:lstStyle/>
          <a:p>
            <a:pPr lvl="0"/>
            <a:endParaRPr lang="fr-FR" noProof="0" dirty="0"/>
          </a:p>
        </p:txBody>
      </p:sp>
      <p:sp>
        <p:nvSpPr>
          <p:cNvPr id="5" name="Espace réservé des commentaires 4">
            <a:extLst>
              <a:ext uri="{FF2B5EF4-FFF2-40B4-BE49-F238E27FC236}">
                <a16:creationId xmlns:a16="http://schemas.microsoft.com/office/drawing/2014/main" id="{0DBD45FD-C0EA-435C-89DC-620F0E64440A}"/>
              </a:ext>
            </a:extLst>
          </p:cNvPr>
          <p:cNvSpPr>
            <a:spLocks noGrp="1"/>
          </p:cNvSpPr>
          <p:nvPr>
            <p:ph type="body" sz="quarter" idx="3"/>
          </p:nvPr>
        </p:nvSpPr>
        <p:spPr>
          <a:xfrm>
            <a:off x="709613" y="4860925"/>
            <a:ext cx="5680075" cy="4606925"/>
          </a:xfrm>
          <a:prstGeom prst="rect">
            <a:avLst/>
          </a:prstGeom>
        </p:spPr>
        <p:txBody>
          <a:bodyPr vert="horz" lIns="94741" tIns="47369" rIns="94741" bIns="47369"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3374717D-961C-45F3-9BE9-EFB873C9CB7F}"/>
              </a:ext>
            </a:extLst>
          </p:cNvPr>
          <p:cNvSpPr>
            <a:spLocks noGrp="1"/>
          </p:cNvSpPr>
          <p:nvPr>
            <p:ph type="ftr" sz="quarter" idx="4"/>
          </p:nvPr>
        </p:nvSpPr>
        <p:spPr>
          <a:xfrm>
            <a:off x="0" y="9720263"/>
            <a:ext cx="3076575" cy="512762"/>
          </a:xfrm>
          <a:prstGeom prst="rect">
            <a:avLst/>
          </a:prstGeom>
        </p:spPr>
        <p:txBody>
          <a:bodyPr vert="horz" lIns="94741" tIns="47369" rIns="94741" bIns="47369"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8D4D1FC4-621E-476E-BA7E-E93FD012F3BB}"/>
              </a:ext>
            </a:extLst>
          </p:cNvPr>
          <p:cNvSpPr>
            <a:spLocks noGrp="1"/>
          </p:cNvSpPr>
          <p:nvPr>
            <p:ph type="sldNum" sz="quarter" idx="5"/>
          </p:nvPr>
        </p:nvSpPr>
        <p:spPr>
          <a:xfrm>
            <a:off x="4021138" y="9720263"/>
            <a:ext cx="3076575" cy="512762"/>
          </a:xfrm>
          <a:prstGeom prst="rect">
            <a:avLst/>
          </a:prstGeom>
        </p:spPr>
        <p:txBody>
          <a:bodyPr vert="horz" wrap="square" lIns="94741" tIns="47369" rIns="94741" bIns="47369" numCol="1" anchor="b" anchorCtr="0" compatLnSpc="1">
            <a:prstTxWarp prst="textNoShape">
              <a:avLst/>
            </a:prstTxWarp>
          </a:bodyPr>
          <a:lstStyle>
            <a:lvl1pPr algn="r" eaLnBrk="1" hangingPunct="1">
              <a:defRPr sz="1200"/>
            </a:lvl1pPr>
          </a:lstStyle>
          <a:p>
            <a:pPr>
              <a:defRPr/>
            </a:pPr>
            <a:fld id="{C3B90DD4-351C-44D9-B727-9E01D2EF2A4F}"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52065927-14D3-42EF-8A7F-0F3D3D9911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commentaires 2">
            <a:extLst>
              <a:ext uri="{FF2B5EF4-FFF2-40B4-BE49-F238E27FC236}">
                <a16:creationId xmlns:a16="http://schemas.microsoft.com/office/drawing/2014/main" id="{46C56124-506E-495D-AA02-74DD6C4C99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a:t>L’ergonomie des postes de travail</a:t>
            </a:r>
            <a:r>
              <a:rPr lang="fr-FR" altLang="fr-FR"/>
              <a:t> : toutes les recommandations ergonomiques pour l'installation d'un bureau à domicile doivent répondre aux mêmes normes de santé et de sécurité que dans les locaux d’une entreprise, ce qui implique d’abord un endroit dédié ou une pièce séparée, afin de limiter les conflits possibles entre vie professionnelle et vie privée et pouvoir se concentrer. </a:t>
            </a:r>
            <a:br>
              <a:rPr lang="fr-FR" altLang="fr-FR"/>
            </a:br>
            <a:br>
              <a:rPr lang="fr-FR" altLang="fr-FR"/>
            </a:br>
            <a:r>
              <a:rPr lang="fr-FR" altLang="fr-FR"/>
              <a:t>Les entreprises doivent donc s’assurer que chaque salarié est équipé convenablement : ordinateur performant, grand écran, clavier et souris ergonomiques , bande passante. Pour assurer une communication fluide entre collaborateurs, il peut être également utile de fournir aux collaborateurs des casques audio et des webcams externes, afin de garantir une meilleure qualité de son et d’image lors des appels téléphoniques et visioconférences.</a:t>
            </a:r>
          </a:p>
          <a:p>
            <a:endParaRPr lang="fr-FR" altLang="fr-FR"/>
          </a:p>
          <a:p>
            <a:r>
              <a:rPr lang="fr-FR" altLang="fr-FR" b="1"/>
              <a:t>Prévention des risques à domicile </a:t>
            </a:r>
            <a:r>
              <a:rPr lang="fr-FR" altLang="fr-FR"/>
              <a:t>: il est nécessaire d’évaluer les risques éventuels de l’espace de travail privé du salarié, avec son accord, car l'employeur ne peut pas imposer un contrôle des conditions de travail à son domicile, en vérifiant les points essentiels de son installation et en remédiant aux défauts constatés.</a:t>
            </a:r>
            <a:br>
              <a:rPr lang="fr-FR" altLang="fr-FR"/>
            </a:br>
            <a:br>
              <a:rPr lang="fr-FR" altLang="fr-FR"/>
            </a:br>
            <a:r>
              <a:rPr lang="fr-FR" altLang="fr-FR"/>
              <a:t>L’employeur doit prévoir des procédures d’appels téléphoniques pour les situations d’urgence, de déclaration des blessures qui peuvent se produire, en réunissant tous les éléments de présomption d'imputabilité de l'accident en télétravail.</a:t>
            </a:r>
            <a:br>
              <a:rPr lang="fr-FR" altLang="fr-FR"/>
            </a:br>
            <a:r>
              <a:rPr lang="fr-FR" altLang="fr-FR"/>
              <a:t>Le suivi médical est obligatoire pour les salariés en télétravail avec les mêmes visites périodiques que pour les autres salariés.</a:t>
            </a:r>
            <a:endParaRPr lang="fr-FR" altLang="fr-FR">
              <a:cs typeface="Arial" panose="020B0604020202020204" pitchFamily="34" charset="0"/>
            </a:endParaRPr>
          </a:p>
          <a:p>
            <a:endParaRPr lang="fr-FR" altLang="fr-FR">
              <a:cs typeface="Arial" panose="020B0604020202020204" pitchFamily="34" charset="0"/>
            </a:endParaRPr>
          </a:p>
        </p:txBody>
      </p:sp>
      <p:sp>
        <p:nvSpPr>
          <p:cNvPr id="11268" name="Espace réservé du numéro de diapositive 3">
            <a:extLst>
              <a:ext uri="{FF2B5EF4-FFF2-40B4-BE49-F238E27FC236}">
                <a16:creationId xmlns:a16="http://schemas.microsoft.com/office/drawing/2014/main" id="{F830B832-E050-424A-90A3-340A1241BD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a:solidFill>
                  <a:schemeClr val="tx1"/>
                </a:solidFill>
                <a:latin typeface="Calibri" panose="020F0502020204030204" pitchFamily="34" charset="0"/>
              </a:defRPr>
            </a:lvl1pPr>
            <a:lvl2pPr marL="766763" indent="-293688" defTabSz="981075">
              <a:defRPr>
                <a:solidFill>
                  <a:schemeClr val="tx1"/>
                </a:solidFill>
                <a:latin typeface="Calibri" panose="020F0502020204030204" pitchFamily="34" charset="0"/>
              </a:defRPr>
            </a:lvl2pPr>
            <a:lvl3pPr marL="1182688" indent="-234950" defTabSz="981075">
              <a:defRPr>
                <a:solidFill>
                  <a:schemeClr val="tx1"/>
                </a:solidFill>
                <a:latin typeface="Calibri" panose="020F0502020204030204" pitchFamily="34" charset="0"/>
              </a:defRPr>
            </a:lvl3pPr>
            <a:lvl4pPr marL="1655763" indent="-234950" defTabSz="981075">
              <a:defRPr>
                <a:solidFill>
                  <a:schemeClr val="tx1"/>
                </a:solidFill>
                <a:latin typeface="Calibri" panose="020F0502020204030204" pitchFamily="34" charset="0"/>
              </a:defRPr>
            </a:lvl4pPr>
            <a:lvl5pPr marL="2130425" indent="-234950" defTabSz="981075">
              <a:defRPr>
                <a:solidFill>
                  <a:schemeClr val="tx1"/>
                </a:solidFill>
                <a:latin typeface="Calibri" panose="020F0502020204030204" pitchFamily="34" charset="0"/>
              </a:defRPr>
            </a:lvl5pPr>
            <a:lvl6pPr marL="2587625" indent="-234950" defTabSz="981075" eaLnBrk="0" fontAlgn="base" hangingPunct="0">
              <a:spcBef>
                <a:spcPct val="0"/>
              </a:spcBef>
              <a:spcAft>
                <a:spcPct val="0"/>
              </a:spcAft>
              <a:defRPr>
                <a:solidFill>
                  <a:schemeClr val="tx1"/>
                </a:solidFill>
                <a:latin typeface="Calibri" panose="020F0502020204030204" pitchFamily="34" charset="0"/>
              </a:defRPr>
            </a:lvl6pPr>
            <a:lvl7pPr marL="3044825" indent="-234950" defTabSz="981075" eaLnBrk="0" fontAlgn="base" hangingPunct="0">
              <a:spcBef>
                <a:spcPct val="0"/>
              </a:spcBef>
              <a:spcAft>
                <a:spcPct val="0"/>
              </a:spcAft>
              <a:defRPr>
                <a:solidFill>
                  <a:schemeClr val="tx1"/>
                </a:solidFill>
                <a:latin typeface="Calibri" panose="020F0502020204030204" pitchFamily="34" charset="0"/>
              </a:defRPr>
            </a:lvl7pPr>
            <a:lvl8pPr marL="3502025" indent="-234950" defTabSz="981075" eaLnBrk="0" fontAlgn="base" hangingPunct="0">
              <a:spcBef>
                <a:spcPct val="0"/>
              </a:spcBef>
              <a:spcAft>
                <a:spcPct val="0"/>
              </a:spcAft>
              <a:defRPr>
                <a:solidFill>
                  <a:schemeClr val="tx1"/>
                </a:solidFill>
                <a:latin typeface="Calibri" panose="020F0502020204030204" pitchFamily="34" charset="0"/>
              </a:defRPr>
            </a:lvl8pPr>
            <a:lvl9pPr marL="3959225" indent="-234950" defTabSz="981075" eaLnBrk="0" fontAlgn="base" hangingPunct="0">
              <a:spcBef>
                <a:spcPct val="0"/>
              </a:spcBef>
              <a:spcAft>
                <a:spcPct val="0"/>
              </a:spcAft>
              <a:defRPr>
                <a:solidFill>
                  <a:schemeClr val="tx1"/>
                </a:solidFill>
                <a:latin typeface="Calibri" panose="020F0502020204030204" pitchFamily="34" charset="0"/>
              </a:defRPr>
            </a:lvl9pPr>
          </a:lstStyle>
          <a:p>
            <a:fld id="{1463B6D9-035E-4EE8-B43E-42DDA1323CB4}" type="slidenum">
              <a:rPr lang="fr-FR" altLang="fr-FR" smtClean="0">
                <a:solidFill>
                  <a:srgbClr val="000000"/>
                </a:solidFill>
                <a:latin typeface="Comic Sans MS" panose="030F0702030302020204" pitchFamily="66" charset="0"/>
              </a:rPr>
              <a:pPr/>
              <a:t>1</a:t>
            </a:fld>
            <a:endParaRPr lang="fr-FR" altLang="fr-FR">
              <a:solidFill>
                <a:srgbClr val="000000"/>
              </a:solidFill>
              <a:latin typeface="Comic Sans MS" panose="030F0702030302020204" pitchFamily="6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47CFA993-8A21-416F-89E0-C252BB0F82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notes 2">
            <a:extLst>
              <a:ext uri="{FF2B5EF4-FFF2-40B4-BE49-F238E27FC236}">
                <a16:creationId xmlns:a16="http://schemas.microsoft.com/office/drawing/2014/main" id="{4F03D385-6394-4327-985E-31BF02CDA3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9700" name="Espace réservé du numéro de diapositive 3">
            <a:extLst>
              <a:ext uri="{FF2B5EF4-FFF2-40B4-BE49-F238E27FC236}">
                <a16:creationId xmlns:a16="http://schemas.microsoft.com/office/drawing/2014/main" id="{65885D16-614D-4EAE-A52B-36EC046F3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688FFBE6-473E-4D89-8BD7-8A1DEE01D073}" type="slidenum">
              <a:rPr lang="fr-FR" altLang="fr-FR" smtClean="0"/>
              <a:pPr/>
              <a:t>10</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ADB2F532-2B41-438F-8DA6-CB6D1DEB34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a:extLst>
              <a:ext uri="{FF2B5EF4-FFF2-40B4-BE49-F238E27FC236}">
                <a16:creationId xmlns:a16="http://schemas.microsoft.com/office/drawing/2014/main" id="{A04B6FEE-6A8E-40E1-BB4F-5FD4F6A5EE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31748" name="Espace réservé du numéro de diapositive 3">
            <a:extLst>
              <a:ext uri="{FF2B5EF4-FFF2-40B4-BE49-F238E27FC236}">
                <a16:creationId xmlns:a16="http://schemas.microsoft.com/office/drawing/2014/main" id="{2772E8E3-06F8-4119-B3CD-FD74730D6F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2B9B28FF-7AAE-486E-8AF3-F464F37A2A72}" type="slidenum">
              <a:rPr lang="fr-FR" altLang="fr-FR" smtClean="0"/>
              <a:pPr/>
              <a:t>11</a:t>
            </a:fld>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F810CCBD-D1C9-40D2-AA24-171EDBF5BD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notes 2">
            <a:extLst>
              <a:ext uri="{FF2B5EF4-FFF2-40B4-BE49-F238E27FC236}">
                <a16:creationId xmlns:a16="http://schemas.microsoft.com/office/drawing/2014/main" id="{6C7872D4-EDEA-4667-B27D-20B77924A1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Le siège est souvent trop bas par rapport à la table de cuisine ou du séjour,</a:t>
            </a:r>
          </a:p>
          <a:p>
            <a:r>
              <a:rPr lang="fr-FR" altLang="fr-FR"/>
              <a:t>Si on s'est surélevé avec un coussin, les pieds risquent de ne pas être totalement bien en contact au niveau du sol,</a:t>
            </a:r>
          </a:p>
          <a:p>
            <a:endParaRPr lang="fr-FR" altLang="fr-FR"/>
          </a:p>
          <a:p>
            <a:r>
              <a:rPr lang="fr-FR" altLang="fr-FR"/>
              <a:t>Si vous avez fait des prévision de papier toilettes !</a:t>
            </a:r>
          </a:p>
        </p:txBody>
      </p:sp>
      <p:sp>
        <p:nvSpPr>
          <p:cNvPr id="33796" name="Espace réservé du numéro de diapositive 3">
            <a:extLst>
              <a:ext uri="{FF2B5EF4-FFF2-40B4-BE49-F238E27FC236}">
                <a16:creationId xmlns:a16="http://schemas.microsoft.com/office/drawing/2014/main" id="{75BA577C-60DD-43B8-A3B4-400376062A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4DBC4C9F-C690-4342-93BB-C818308F955E}" type="slidenum">
              <a:rPr lang="fr-FR" altLang="fr-FR" smtClean="0"/>
              <a:pPr/>
              <a:t>12</a:t>
            </a:fld>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a:extLst>
              <a:ext uri="{FF2B5EF4-FFF2-40B4-BE49-F238E27FC236}">
                <a16:creationId xmlns:a16="http://schemas.microsoft.com/office/drawing/2014/main" id="{5815D423-1712-40F3-B598-26B0DE8577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notes 2">
            <a:extLst>
              <a:ext uri="{FF2B5EF4-FFF2-40B4-BE49-F238E27FC236}">
                <a16:creationId xmlns:a16="http://schemas.microsoft.com/office/drawing/2014/main" id="{07FC7AEA-F250-45FE-9763-CCA7F51817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Explication positionnement assise, écran, clavier, souris</a:t>
            </a:r>
          </a:p>
          <a:p>
            <a:endParaRPr lang="fr-FR" altLang="fr-FR" b="1"/>
          </a:p>
          <a:p>
            <a:endParaRPr lang="fr-FR" altLang="fr-FR" b="1"/>
          </a:p>
          <a:p>
            <a:r>
              <a:rPr lang="fr-FR" altLang="fr-FR" b="1"/>
              <a:t>C'est cette posture de base que l'on va essayer de retrouver dans son installation à la maison,</a:t>
            </a:r>
          </a:p>
          <a:p>
            <a:endParaRPr lang="fr-FR" altLang="fr-FR" b="1"/>
          </a:p>
        </p:txBody>
      </p:sp>
      <p:sp>
        <p:nvSpPr>
          <p:cNvPr id="35844" name="Espace réservé du numéro de diapositive 3">
            <a:extLst>
              <a:ext uri="{FF2B5EF4-FFF2-40B4-BE49-F238E27FC236}">
                <a16:creationId xmlns:a16="http://schemas.microsoft.com/office/drawing/2014/main" id="{AABC3B9A-1E1C-4E89-8370-4851D41C4A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86BFF6B1-547E-424B-81FA-7E2A863BE940}" type="slidenum">
              <a:rPr lang="fr-FR" altLang="fr-FR" smtClean="0"/>
              <a:pPr/>
              <a:t>13</a:t>
            </a:fld>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a:extLst>
              <a:ext uri="{FF2B5EF4-FFF2-40B4-BE49-F238E27FC236}">
                <a16:creationId xmlns:a16="http://schemas.microsoft.com/office/drawing/2014/main" id="{0C012D82-BFF5-4769-956F-A4468A6B6F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notes 2">
            <a:extLst>
              <a:ext uri="{FF2B5EF4-FFF2-40B4-BE49-F238E27FC236}">
                <a16:creationId xmlns:a16="http://schemas.microsoft.com/office/drawing/2014/main" id="{4F5C2C52-A612-4CB4-BA93-05F0B35DFA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Explication contraintes</a:t>
            </a:r>
          </a:p>
        </p:txBody>
      </p:sp>
      <p:sp>
        <p:nvSpPr>
          <p:cNvPr id="37892" name="Espace réservé du numéro de diapositive 3">
            <a:extLst>
              <a:ext uri="{FF2B5EF4-FFF2-40B4-BE49-F238E27FC236}">
                <a16:creationId xmlns:a16="http://schemas.microsoft.com/office/drawing/2014/main" id="{C9B0B369-6C82-46C3-810A-6C1E3755F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FC2BA814-B48C-4F24-BB10-8F4C5BBC534C}" type="slidenum">
              <a:rPr lang="fr-FR" altLang="fr-FR" smtClean="0"/>
              <a:pPr/>
              <a:t>14</a:t>
            </a:fld>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a:extLst>
              <a:ext uri="{FF2B5EF4-FFF2-40B4-BE49-F238E27FC236}">
                <a16:creationId xmlns:a16="http://schemas.microsoft.com/office/drawing/2014/main" id="{B8B955C1-796D-4E03-8303-A3CB646C6A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notes 2">
            <a:extLst>
              <a:ext uri="{FF2B5EF4-FFF2-40B4-BE49-F238E27FC236}">
                <a16:creationId xmlns:a16="http://schemas.microsoft.com/office/drawing/2014/main" id="{0B2A82EE-67B0-4E18-AE21-F514F52FAB3A}"/>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fr-FR" altLang="fr-FR" b="1" dirty="0"/>
              <a:t>Qu'est-ce-que je peux faire avec mon portable pour m'installer le mieux possible ?</a:t>
            </a:r>
          </a:p>
          <a:p>
            <a:pPr>
              <a:defRPr/>
            </a:pPr>
            <a:endParaRPr lang="fr-FR" altLang="fr-FR" b="1" dirty="0"/>
          </a:p>
          <a:p>
            <a:pPr marL="177674" indent="-177674">
              <a:buFontTx/>
              <a:buChar char="-"/>
              <a:defRPr/>
            </a:pPr>
            <a:r>
              <a:rPr lang="fr-FR" altLang="fr-FR" dirty="0"/>
              <a:t>l'utilisation du pavé tactile est un peu plus difficile en précision ce qui amène des contraintes posturales au niveau du poignet en terme de déviation et de pression,</a:t>
            </a:r>
          </a:p>
          <a:p>
            <a:pPr>
              <a:defRPr/>
            </a:pPr>
            <a:endParaRPr lang="fr-FR" altLang="fr-FR" b="1" dirty="0"/>
          </a:p>
          <a:p>
            <a:pPr>
              <a:defRPr/>
            </a:pPr>
            <a:r>
              <a:rPr lang="fr-FR" altLang="fr-FR" b="1" dirty="0"/>
              <a:t>Explication postures /avantages</a:t>
            </a:r>
          </a:p>
          <a:p>
            <a:pPr>
              <a:defRPr/>
            </a:pPr>
            <a:r>
              <a:rPr lang="fr-FR" altLang="fr-FR" b="1" dirty="0"/>
              <a:t>Ajout de périphériques,</a:t>
            </a:r>
          </a:p>
        </p:txBody>
      </p:sp>
      <p:sp>
        <p:nvSpPr>
          <p:cNvPr id="39940" name="Espace réservé du numéro de diapositive 3">
            <a:extLst>
              <a:ext uri="{FF2B5EF4-FFF2-40B4-BE49-F238E27FC236}">
                <a16:creationId xmlns:a16="http://schemas.microsoft.com/office/drawing/2014/main" id="{90933CD4-984A-450D-86EA-381AF50B9F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12DE546A-A988-452D-9D33-089EB28DCE23}" type="slidenum">
              <a:rPr lang="fr-FR" altLang="fr-FR" smtClean="0"/>
              <a:pPr/>
              <a:t>15</a:t>
            </a:fld>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E71222F6-2121-4649-B403-2418985E4E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notes 2">
            <a:extLst>
              <a:ext uri="{FF2B5EF4-FFF2-40B4-BE49-F238E27FC236}">
                <a16:creationId xmlns:a16="http://schemas.microsoft.com/office/drawing/2014/main" id="{909911DA-26F2-4B47-98E3-9A3B400AC8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a:t>Si on ne dispose pas de souris, clavier et écran externe : que faire ?</a:t>
            </a:r>
          </a:p>
          <a:p>
            <a:endParaRPr lang="fr-FR" altLang="fr-FR" b="1"/>
          </a:p>
          <a:p>
            <a:r>
              <a:rPr lang="fr-FR" altLang="fr-FR"/>
              <a:t>Si le corps est près de la surface de travail, cela limite les chances de se pencher vers l'avant</a:t>
            </a:r>
          </a:p>
          <a:p>
            <a:endParaRPr lang="fr-FR" altLang="fr-FR" b="1"/>
          </a:p>
          <a:p>
            <a:r>
              <a:rPr lang="fr-FR" altLang="fr-FR"/>
              <a:t>En ergonomie, pas de mauvaise postures mais des postures de moindre inconfort,</a:t>
            </a:r>
          </a:p>
          <a:p>
            <a:endParaRPr lang="fr-FR" altLang="fr-FR" b="1"/>
          </a:p>
        </p:txBody>
      </p:sp>
      <p:sp>
        <p:nvSpPr>
          <p:cNvPr id="41988" name="Espace réservé du numéro de diapositive 3">
            <a:extLst>
              <a:ext uri="{FF2B5EF4-FFF2-40B4-BE49-F238E27FC236}">
                <a16:creationId xmlns:a16="http://schemas.microsoft.com/office/drawing/2014/main" id="{6BFE22C3-0883-4158-9660-37D7BB55B6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957A2724-7695-4548-800C-0C9C091C7C5E}" type="slidenum">
              <a:rPr lang="fr-FR" altLang="fr-FR" smtClean="0"/>
              <a:pPr/>
              <a:t>16</a:t>
            </a:fld>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013A7DD3-0F45-4EF5-8D45-64F27910E0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notes 2">
            <a:extLst>
              <a:ext uri="{FF2B5EF4-FFF2-40B4-BE49-F238E27FC236}">
                <a16:creationId xmlns:a16="http://schemas.microsoft.com/office/drawing/2014/main" id="{7369FF44-ADF2-49F0-B007-1F841BEC3D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Comptoir de bar, cuisine, ilot</a:t>
            </a:r>
          </a:p>
          <a:p>
            <a:endParaRPr lang="fr-FR" altLang="fr-FR"/>
          </a:p>
          <a:p>
            <a:r>
              <a:rPr lang="fr-FR" altLang="fr-FR"/>
              <a:t>Si on sur un comptoir, on peut poser un pied sur une réhausse pour stabiliser les lombaires,</a:t>
            </a:r>
          </a:p>
          <a:p>
            <a:r>
              <a:rPr lang="fr-FR" altLang="fr-FR"/>
              <a:t>Si tabouret haut, ajouter un repose pied,</a:t>
            </a:r>
          </a:p>
          <a:p>
            <a:r>
              <a:rPr lang="fr-FR" altLang="fr-FR"/>
              <a:t>Si comptoir trop bas par rapport à votre taille, poser l'ordi sur une réhausse</a:t>
            </a:r>
          </a:p>
          <a:p>
            <a:endParaRPr lang="fr-FR" altLang="fr-FR"/>
          </a:p>
        </p:txBody>
      </p:sp>
      <p:sp>
        <p:nvSpPr>
          <p:cNvPr id="44036" name="Espace réservé du numéro de diapositive 3">
            <a:extLst>
              <a:ext uri="{FF2B5EF4-FFF2-40B4-BE49-F238E27FC236}">
                <a16:creationId xmlns:a16="http://schemas.microsoft.com/office/drawing/2014/main" id="{3690DEB0-01AD-498C-B8C5-5FE4668A0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E1A159B8-ED24-48F1-A3D5-FFF407CE93A1}" type="slidenum">
              <a:rPr lang="fr-FR" altLang="fr-FR" smtClean="0"/>
              <a:pPr/>
              <a:t>17</a:t>
            </a:fld>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E6239DD7-89A2-49ED-BD95-65783AC99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ce réservé des notes 2">
            <a:extLst>
              <a:ext uri="{FF2B5EF4-FFF2-40B4-BE49-F238E27FC236}">
                <a16:creationId xmlns:a16="http://schemas.microsoft.com/office/drawing/2014/main" id="{5F1E0734-4435-4147-BF9C-EC185306D9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6084" name="Espace réservé du numéro de diapositive 3">
            <a:extLst>
              <a:ext uri="{FF2B5EF4-FFF2-40B4-BE49-F238E27FC236}">
                <a16:creationId xmlns:a16="http://schemas.microsoft.com/office/drawing/2014/main" id="{D659632B-F99A-4FE1-8FE1-EEE9DBAC36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59E30C56-D11A-4FB9-A6BB-A3FE072D249E}" type="slidenum">
              <a:rPr lang="fr-FR" altLang="fr-FR" smtClean="0"/>
              <a:pPr/>
              <a:t>18</a:t>
            </a:fld>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a:extLst>
              <a:ext uri="{FF2B5EF4-FFF2-40B4-BE49-F238E27FC236}">
                <a16:creationId xmlns:a16="http://schemas.microsoft.com/office/drawing/2014/main" id="{6F980252-EA05-4485-A39C-259D9882A3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notes 2">
            <a:extLst>
              <a:ext uri="{FF2B5EF4-FFF2-40B4-BE49-F238E27FC236}">
                <a16:creationId xmlns:a16="http://schemas.microsoft.com/office/drawing/2014/main" id="{AD3B0E92-8E71-46B5-AE09-221E4CD5FC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8132" name="Espace réservé du numéro de diapositive 3">
            <a:extLst>
              <a:ext uri="{FF2B5EF4-FFF2-40B4-BE49-F238E27FC236}">
                <a16:creationId xmlns:a16="http://schemas.microsoft.com/office/drawing/2014/main" id="{D14EDBCE-8940-461A-8D19-88BE00C425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070A2635-7AE4-4F61-92B5-655081134C35}" type="slidenum">
              <a:rPr lang="fr-FR" altLang="fr-FR" smtClean="0"/>
              <a:pPr/>
              <a:t>19</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8D127629-CDAC-451D-9AFE-49B4A75F3F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a:extLst>
              <a:ext uri="{FF2B5EF4-FFF2-40B4-BE49-F238E27FC236}">
                <a16:creationId xmlns:a16="http://schemas.microsoft.com/office/drawing/2014/main" id="{951311E6-0550-44FB-A6EF-EEA991DED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3316" name="Espace réservé du numéro de diapositive 3">
            <a:extLst>
              <a:ext uri="{FF2B5EF4-FFF2-40B4-BE49-F238E27FC236}">
                <a16:creationId xmlns:a16="http://schemas.microsoft.com/office/drawing/2014/main" id="{48B500A6-7C21-41E6-8E4B-C11DBD21D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0DEE11A6-F4C1-40B3-B04B-7A2D2DB124F6}" type="slidenum">
              <a:rPr lang="fr-FR" altLang="fr-FR" smtClean="0"/>
              <a:pPr/>
              <a:t>2</a:t>
            </a:fld>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9FCBA3BE-5857-466B-B206-A5E57DE809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notes 2">
            <a:extLst>
              <a:ext uri="{FF2B5EF4-FFF2-40B4-BE49-F238E27FC236}">
                <a16:creationId xmlns:a16="http://schemas.microsoft.com/office/drawing/2014/main" id="{F0C51E08-B91D-455E-BA5E-9036C31BB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Hors situation particulière, le télétravail se réalise en l'absence d'enfants ou de conjoints</a:t>
            </a:r>
          </a:p>
          <a:p>
            <a:endParaRPr lang="fr-FR" altLang="fr-FR"/>
          </a:p>
        </p:txBody>
      </p:sp>
      <p:sp>
        <p:nvSpPr>
          <p:cNvPr id="50180" name="Espace réservé du numéro de diapositive 3">
            <a:extLst>
              <a:ext uri="{FF2B5EF4-FFF2-40B4-BE49-F238E27FC236}">
                <a16:creationId xmlns:a16="http://schemas.microsoft.com/office/drawing/2014/main" id="{87A11449-CC74-4A0C-B901-703286C686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1E6DEF2A-7E05-41DC-B948-223E382B9043}" type="slidenum">
              <a:rPr lang="fr-FR" altLang="fr-FR" smtClean="0"/>
              <a:pPr/>
              <a:t>20</a:t>
            </a:fld>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a:extLst>
              <a:ext uri="{FF2B5EF4-FFF2-40B4-BE49-F238E27FC236}">
                <a16:creationId xmlns:a16="http://schemas.microsoft.com/office/drawing/2014/main" id="{4225F9A5-7237-40DF-B762-17DCCF8694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notes 2">
            <a:extLst>
              <a:ext uri="{FF2B5EF4-FFF2-40B4-BE49-F238E27FC236}">
                <a16:creationId xmlns:a16="http://schemas.microsoft.com/office/drawing/2014/main" id="{973EB61F-55A7-480B-A379-A00806C178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Le contexte actuel de confinement et de fermeture des établissements scolaires contraint parfois à travailler avec vos enfants. </a:t>
            </a:r>
          </a:p>
          <a:p>
            <a:r>
              <a:rPr lang="fr-FR" altLang="fr-FR"/>
              <a:t>Par exemple, si vous avez des enfants en bas âges, privilégiez les tâches nécessitant du calme et de la concentration lors de la sieste des enfants, </a:t>
            </a:r>
          </a:p>
          <a:p>
            <a:r>
              <a:rPr lang="fr-FR" altLang="fr-FR"/>
              <a:t>Se partager avec conjoint,</a:t>
            </a:r>
          </a:p>
        </p:txBody>
      </p:sp>
      <p:sp>
        <p:nvSpPr>
          <p:cNvPr id="52228" name="Espace réservé du numéro de diapositive 3">
            <a:extLst>
              <a:ext uri="{FF2B5EF4-FFF2-40B4-BE49-F238E27FC236}">
                <a16:creationId xmlns:a16="http://schemas.microsoft.com/office/drawing/2014/main" id="{696F7390-A32A-4773-A607-6E89EC288D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FCE6376-1423-46D0-890B-84E97FCE0D73}" type="slidenum">
              <a:rPr lang="fr-FR" altLang="fr-FR" smtClean="0"/>
              <a:pPr/>
              <a:t>21</a:t>
            </a:fld>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3402F386-1B44-4F32-A144-ACFDA954A6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notes 2">
            <a:extLst>
              <a:ext uri="{FF2B5EF4-FFF2-40B4-BE49-F238E27FC236}">
                <a16:creationId xmlns:a16="http://schemas.microsoft.com/office/drawing/2014/main" id="{CB3F1485-4C4B-4001-9636-0D8ECE545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4276" name="Espace réservé du numéro de diapositive 3">
            <a:extLst>
              <a:ext uri="{FF2B5EF4-FFF2-40B4-BE49-F238E27FC236}">
                <a16:creationId xmlns:a16="http://schemas.microsoft.com/office/drawing/2014/main" id="{4197C6B9-8BC7-4B79-B432-E41F63485D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20F89F04-B831-4F5B-9E4C-59FFB5B59867}" type="slidenum">
              <a:rPr lang="fr-FR" altLang="fr-FR" smtClean="0"/>
              <a:pPr/>
              <a:t>22</a:t>
            </a:fld>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BF25E57C-2E1F-47E2-AB46-B4D8947402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notes 2">
            <a:extLst>
              <a:ext uri="{FF2B5EF4-FFF2-40B4-BE49-F238E27FC236}">
                <a16:creationId xmlns:a16="http://schemas.microsoft.com/office/drawing/2014/main" id="{884664B2-F69B-4C10-9B1A-A1A1AFC39F40}"/>
              </a:ext>
            </a:extLst>
          </p:cNvPr>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a:defRPr/>
            </a:pPr>
            <a:r>
              <a:rPr lang="fr-FR" altLang="fr-FR" b="1"/>
              <a:t>Pour vous qui managez votre équipe à distance, il convient :</a:t>
            </a:r>
          </a:p>
          <a:p>
            <a:pPr>
              <a:defRPr/>
            </a:pPr>
            <a:r>
              <a:rPr lang="fr-FR" altLang="fr-FR"/>
              <a:t>- de s’assurer d’un contact régulier avec chaque télétravailleur ;</a:t>
            </a:r>
          </a:p>
          <a:p>
            <a:pPr>
              <a:defRPr/>
            </a:pPr>
            <a:r>
              <a:rPr lang="fr-FR" altLang="fr-FR"/>
              <a:t>- de respecter le droit à la déconnexion, et notamment des horaires décents lors des communications téléphoniques ;</a:t>
            </a:r>
          </a:p>
          <a:p>
            <a:pPr>
              <a:defRPr/>
            </a:pPr>
            <a:r>
              <a:rPr lang="fr-FR" altLang="fr-FR"/>
              <a:t>- d’adapter les objectifs et le suivi de l’activité des télétravailleurs à leurs conditions de travail particulières ;</a:t>
            </a:r>
          </a:p>
          <a:p>
            <a:pPr>
              <a:defRPr/>
            </a:pPr>
            <a:r>
              <a:rPr lang="fr-FR" altLang="fr-FR"/>
              <a:t>- de définir les moyens de rencontre virtuelle pour l’équipe et de mettre en place des temps d’échanges réguliers : réunions visio, pauses café informelles, etc….</a:t>
            </a:r>
          </a:p>
          <a:p>
            <a:pPr>
              <a:defRPr/>
            </a:pPr>
            <a:endParaRPr lang="fr-FR" altLang="fr-FR"/>
          </a:p>
          <a:p>
            <a:pPr>
              <a:defRPr/>
            </a:pPr>
            <a:endParaRPr lang="fr-FR" altLang="fr-FR"/>
          </a:p>
          <a:p>
            <a:pPr>
              <a:defRPr/>
            </a:pPr>
            <a:r>
              <a:rPr lang="fr-FR" altLang="fr-FR"/>
              <a:t>L’enchainement de réunions en webconférence pouvant s’étaler sur plusieurs heures conduit aussi très souvent à un stress récurrent et une fatigue chronique et si on n’y prend garde à l’émergence d’un syndrome d’épuisement professionnel en raison des phases de récupération insuffisantes et qui sont d’autant moins respectées chez certains travailleurs que l’on assiste à un brouillage des activités personnelles et professionnelles.</a:t>
            </a:r>
          </a:p>
          <a:p>
            <a:pPr>
              <a:defRPr/>
            </a:pPr>
            <a:endParaRPr lang="fr-FR" altLang="fr-FR"/>
          </a:p>
          <a:p>
            <a:pPr>
              <a:defRPr/>
            </a:pPr>
            <a:r>
              <a:rPr lang="fr-FR" altLang="fr-FR"/>
              <a:t>L'isolement et l'autonomie peuvent favoriser la concentration sur le travail et limiter les interruptions dans les tâches mais aussi augmenter la charge de travail,</a:t>
            </a:r>
          </a:p>
          <a:p>
            <a:pPr>
              <a:defRPr/>
            </a:pPr>
            <a:endParaRPr lang="fr-FR" altLang="fr-FR"/>
          </a:p>
          <a:p>
            <a:pPr>
              <a:defRPr/>
            </a:pPr>
            <a:r>
              <a:rPr lang="fr-FR" altLang="fr-FR" b="1"/>
              <a:t>Le risque lié à l'hyper sollicitation au travail : </a:t>
            </a:r>
            <a:r>
              <a:rPr lang="fr-FR" altLang="fr-FR"/>
              <a:t>plus d'horaires, plus de frontière entre la vie privée et la vie professionnelle, le risque de ne plus décroché peut être grand,</a:t>
            </a:r>
          </a:p>
          <a:p>
            <a:pPr>
              <a:defRPr/>
            </a:pPr>
            <a:endParaRPr lang="fr-FR" altLang="fr-FR"/>
          </a:p>
          <a:p>
            <a:pPr>
              <a:defRPr/>
            </a:pPr>
            <a:r>
              <a:rPr lang="fr-FR" altLang="fr-FR" b="1">
                <a:solidFill>
                  <a:srgbClr val="003B6A"/>
                </a:solidFill>
                <a:latin typeface="Helvetica" panose="020B0604020202020204" pitchFamily="34" charset="0"/>
              </a:rPr>
              <a:t>La gestion de l’autonomie</a:t>
            </a:r>
            <a:r>
              <a:rPr lang="fr-FR" altLang="fr-FR">
                <a:solidFill>
                  <a:srgbClr val="003B6A"/>
                </a:solidFill>
                <a:latin typeface="Helvetica" panose="020B0604020202020204" pitchFamily="34" charset="0"/>
              </a:rPr>
              <a:t> : basculer du jour au lendemain d’un cadre organisé et hiérarchique à une « liberté » totale peut générer une incapacité à faire face et s’organiser seul ( e ) mais aussi une grande angoisse.</a:t>
            </a:r>
          </a:p>
          <a:p>
            <a:pPr>
              <a:defRPr/>
            </a:pPr>
            <a:br>
              <a:rPr lang="fr-FR" altLang="fr-FR"/>
            </a:br>
            <a:r>
              <a:rPr lang="fr-FR" altLang="fr-FR" b="1">
                <a:solidFill>
                  <a:srgbClr val="003B6A"/>
                </a:solidFill>
                <a:latin typeface="Helvetica" panose="020B0604020202020204" pitchFamily="34" charset="0"/>
              </a:rPr>
              <a:t>Les addictions</a:t>
            </a:r>
            <a:r>
              <a:rPr lang="fr-FR" altLang="fr-FR">
                <a:solidFill>
                  <a:srgbClr val="003B6A"/>
                </a:solidFill>
                <a:latin typeface="Helvetica" panose="020B0604020202020204" pitchFamily="34" charset="0"/>
              </a:rPr>
              <a:t> : les personnalités les plus fragiles sont tout particulièrement exposées au risque d’addiction en cette période particulièrement déstabilisante.</a:t>
            </a:r>
            <a:endParaRPr lang="fr-FR" altLang="fr-FR"/>
          </a:p>
          <a:p>
            <a:pPr>
              <a:defRPr/>
            </a:pPr>
            <a:endParaRPr lang="fr-FR" altLang="fr-FR"/>
          </a:p>
        </p:txBody>
      </p:sp>
      <p:sp>
        <p:nvSpPr>
          <p:cNvPr id="56324" name="Espace réservé du numéro de diapositive 3">
            <a:extLst>
              <a:ext uri="{FF2B5EF4-FFF2-40B4-BE49-F238E27FC236}">
                <a16:creationId xmlns:a16="http://schemas.microsoft.com/office/drawing/2014/main" id="{BDCEC109-0512-4E84-88F6-A1AEE4CF1B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FD89D5A1-DEF8-4C8F-B9A5-767C3EDF097D}" type="slidenum">
              <a:rPr lang="fr-FR" altLang="fr-FR" smtClean="0"/>
              <a:pPr/>
              <a:t>23</a:t>
            </a:fld>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a:extLst>
              <a:ext uri="{FF2B5EF4-FFF2-40B4-BE49-F238E27FC236}">
                <a16:creationId xmlns:a16="http://schemas.microsoft.com/office/drawing/2014/main" id="{DCAA1638-051D-4785-909D-509CBE9EEF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notes 2">
            <a:extLst>
              <a:ext uri="{FF2B5EF4-FFF2-40B4-BE49-F238E27FC236}">
                <a16:creationId xmlns:a16="http://schemas.microsoft.com/office/drawing/2014/main" id="{632E16AD-7687-4B00-A0CD-7B43333C57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altLang="fr-FR" b="1"/>
              <a:t>Pause : un droit, au travail comme à la maison.</a:t>
            </a:r>
          </a:p>
          <a:p>
            <a:pPr algn="just"/>
            <a:endParaRPr lang="fr-FR" altLang="fr-FR" b="1"/>
          </a:p>
          <a:p>
            <a:pPr algn="just"/>
            <a:r>
              <a:rPr lang="fr-FR" altLang="fr-FR" b="1"/>
              <a:t>Pauses régulières = repos visuel + dynamique de posture</a:t>
            </a:r>
          </a:p>
          <a:p>
            <a:pPr algn="just"/>
            <a:endParaRPr lang="fr-FR" altLang="fr-FR" b="1"/>
          </a:p>
          <a:p>
            <a:endParaRPr lang="fr-FR" altLang="fr-FR"/>
          </a:p>
        </p:txBody>
      </p:sp>
      <p:sp>
        <p:nvSpPr>
          <p:cNvPr id="58372" name="Espace réservé du numéro de diapositive 3">
            <a:extLst>
              <a:ext uri="{FF2B5EF4-FFF2-40B4-BE49-F238E27FC236}">
                <a16:creationId xmlns:a16="http://schemas.microsoft.com/office/drawing/2014/main" id="{D4ABA26F-7068-45B8-A8FC-B75C9BA62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A6DD69FF-1909-431A-9C80-0D394D4941CB}" type="slidenum">
              <a:rPr lang="fr-FR" altLang="fr-FR" smtClean="0"/>
              <a:pPr/>
              <a:t>24</a:t>
            </a:fld>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a:extLst>
              <a:ext uri="{FF2B5EF4-FFF2-40B4-BE49-F238E27FC236}">
                <a16:creationId xmlns:a16="http://schemas.microsoft.com/office/drawing/2014/main" id="{BA9CC4D7-3C8C-4ADD-818A-6378CFDBC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a:extLst>
              <a:ext uri="{FF2B5EF4-FFF2-40B4-BE49-F238E27FC236}">
                <a16:creationId xmlns:a16="http://schemas.microsoft.com/office/drawing/2014/main" id="{D46D57CE-E48A-4A49-BD8F-0DC732F0EB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_tradnl" sz="1500" b="1"/>
              <a:t>Pourquoi s'étirer ? : la position assise statique prolongée est néfaste pour l'ensemble du corps : muscle, colonne, circulation sanguine, digestion, respiration, cardiovasculaire,</a:t>
            </a:r>
          </a:p>
          <a:p>
            <a:pPr eaLnBrk="1" hangingPunct="1">
              <a:spcBef>
                <a:spcPct val="0"/>
              </a:spcBef>
            </a:pPr>
            <a:endParaRPr lang="es-ES_tradnl" altLang="es-ES_tradnl" sz="1500" b="1"/>
          </a:p>
          <a:p>
            <a:pPr algn="just">
              <a:lnSpc>
                <a:spcPct val="80000"/>
              </a:lnSpc>
            </a:pPr>
            <a:r>
              <a:rPr lang="fr-FR" altLang="fr-FR" sz="1500">
                <a:cs typeface="Times New Roman" panose="02020603050405020304" pitchFamily="18" charset="0"/>
              </a:rPr>
              <a:t>Selon l'ANSES, 2016 : une AP régulière, entraine  : </a:t>
            </a:r>
          </a:p>
          <a:p>
            <a:pPr algn="just">
              <a:lnSpc>
                <a:spcPct val="80000"/>
              </a:lnSpc>
              <a:buFontTx/>
              <a:buChar char="-"/>
            </a:pPr>
            <a:r>
              <a:rPr lang="fr-FR" altLang="fr-FR" sz="1500">
                <a:cs typeface="Times New Roman" panose="02020603050405020304" pitchFamily="18" charset="0"/>
              </a:rPr>
              <a:t> une réduction de la mortalité précoce de 29 à 41 %.</a:t>
            </a:r>
          </a:p>
          <a:p>
            <a:pPr algn="just">
              <a:lnSpc>
                <a:spcPct val="80000"/>
              </a:lnSpc>
              <a:buFontTx/>
              <a:buChar char="-"/>
            </a:pPr>
            <a:r>
              <a:rPr lang="fr-FR" altLang="fr-FR" sz="1500">
                <a:cs typeface="Times New Roman" panose="02020603050405020304" pitchFamily="18" charset="0"/>
              </a:rPr>
              <a:t> une protection des pathologies cardiovasculaires, HTA, AVC, du diabète de type2, des douleurs lombaires, troubles de la circulation sanguine, perte de masse musculaire, troubles digestifs et certains cancers (côlon, sein), pathologies neurodégénératives, de l'obésité, fatigue, irritabilité, dépression…</a:t>
            </a:r>
          </a:p>
          <a:p>
            <a:pPr eaLnBrk="1" hangingPunct="1">
              <a:spcBef>
                <a:spcPct val="0"/>
              </a:spcBef>
            </a:pPr>
            <a:endParaRPr lang="es-ES_tradnl" altLang="es-ES_tradnl" sz="1500"/>
          </a:p>
        </p:txBody>
      </p:sp>
      <p:sp>
        <p:nvSpPr>
          <p:cNvPr id="60420" name="Espace réservé du numéro de diapositive 3">
            <a:extLst>
              <a:ext uri="{FF2B5EF4-FFF2-40B4-BE49-F238E27FC236}">
                <a16:creationId xmlns:a16="http://schemas.microsoft.com/office/drawing/2014/main" id="{B017AF04-C18F-4F8C-91ED-C73A9180B0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183B994A-2285-4444-88C0-B0437411060A}" type="slidenum">
              <a:rPr lang="fr-FR" altLang="es-ES_tradnl" smtClean="0"/>
              <a:pPr/>
              <a:t>25</a:t>
            </a:fld>
            <a:endParaRPr lang="fr-FR" alt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a:extLst>
              <a:ext uri="{FF2B5EF4-FFF2-40B4-BE49-F238E27FC236}">
                <a16:creationId xmlns:a16="http://schemas.microsoft.com/office/drawing/2014/main" id="{622F316B-FCB7-4E25-9B1D-C9F96C0837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notes 2">
            <a:extLst>
              <a:ext uri="{FF2B5EF4-FFF2-40B4-BE49-F238E27FC236}">
                <a16:creationId xmlns:a16="http://schemas.microsoft.com/office/drawing/2014/main" id="{535B3335-0E68-45F3-B4BD-AF95916E87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Cdgplus 88 : centre de getsion des vosges,</a:t>
            </a:r>
          </a:p>
        </p:txBody>
      </p:sp>
      <p:sp>
        <p:nvSpPr>
          <p:cNvPr id="67588" name="Espace réservé du numéro de diapositive 3">
            <a:extLst>
              <a:ext uri="{FF2B5EF4-FFF2-40B4-BE49-F238E27FC236}">
                <a16:creationId xmlns:a16="http://schemas.microsoft.com/office/drawing/2014/main" id="{0C0E226D-4930-4442-B373-834D3C3F21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6687F263-7348-4FCD-A6B4-999B5F67CBF6}" type="slidenum">
              <a:rPr lang="fr-FR" altLang="fr-FR" smtClean="0"/>
              <a:pPr/>
              <a:t>31</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6744CF96-5071-4400-BE3D-1448620DC7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notes 2">
            <a:extLst>
              <a:ext uri="{FF2B5EF4-FFF2-40B4-BE49-F238E27FC236}">
                <a16:creationId xmlns:a16="http://schemas.microsoft.com/office/drawing/2014/main" id="{CD1DFE10-3F0C-421A-A523-C0BCC24A11E1}"/>
              </a:ext>
            </a:extLst>
          </p:cNvPr>
          <p:cNvSpPr>
            <a:spLocks noGrp="1" noChangeArrowheads="1"/>
          </p:cNvSpPr>
          <p:nvPr>
            <p:ph type="body" idx="1"/>
          </p:nvPr>
        </p:nvSpPr>
        <p:spPr bwMode="auto"/>
        <p:txBody>
          <a:bodyPr wrap="square" numCol="1" anchor="t" anchorCtr="0" compatLnSpc="1">
            <a:prstTxWarp prst="textNoShape">
              <a:avLst/>
            </a:prstTxWarp>
            <a:normAutofit fontScale="77500" lnSpcReduction="20000"/>
          </a:bodyPr>
          <a:lstStyle/>
          <a:p>
            <a:pPr>
              <a:defRPr/>
            </a:pPr>
            <a:r>
              <a:rPr lang="fr-FR" altLang="fr-FR" dirty="0"/>
              <a:t>MT71 : psychologue</a:t>
            </a:r>
          </a:p>
          <a:p>
            <a:pPr>
              <a:defRPr/>
            </a:pPr>
            <a:endParaRPr lang="fr-FR" altLang="fr-FR" dirty="0"/>
          </a:p>
          <a:p>
            <a:pPr>
              <a:defRPr/>
            </a:pPr>
            <a:r>
              <a:rPr lang="fr-FR" altLang="fr-FR" dirty="0"/>
              <a:t>Accord National Interprofessionnel juillet 2005 : </a:t>
            </a:r>
            <a:r>
              <a:rPr lang="fr-FR" altLang="fr-FR" b="1" dirty="0"/>
              <a:t>tjrs OK</a:t>
            </a:r>
          </a:p>
          <a:p>
            <a:pPr>
              <a:defRPr/>
            </a:pPr>
            <a:r>
              <a:rPr lang="fr-FR" b="1" dirty="0"/>
              <a:t>Article 7</a:t>
            </a:r>
          </a:p>
          <a:p>
            <a:pPr>
              <a:defRPr/>
            </a:pPr>
            <a:r>
              <a:rPr lang="fr-FR" i="1" dirty="0"/>
              <a:t>Equipements de travail</a:t>
            </a:r>
          </a:p>
          <a:p>
            <a:pPr>
              <a:defRPr/>
            </a:pPr>
            <a:r>
              <a:rPr lang="fr-FR" dirty="0"/>
              <a:t>Sous réserve, lorsque le télétravail s’exerce à domicile, de la conformité des installations électriques et des lieux de travail, l’employeur fournit, installe et entretient les équipements nécessaires au télétravail. </a:t>
            </a:r>
          </a:p>
          <a:p>
            <a:pPr>
              <a:defRPr/>
            </a:pPr>
            <a:r>
              <a:rPr lang="fr-FR" dirty="0"/>
              <a:t>Si, exceptionnellement, le télétravailleur utilise son propre équipement, l’employeur en assure l’adaptation et l’entretien.</a:t>
            </a:r>
          </a:p>
          <a:p>
            <a:pPr>
              <a:defRPr/>
            </a:pPr>
            <a:r>
              <a:rPr lang="fr-FR" b="1" dirty="0"/>
              <a:t>L’employeur prend en charge, dans tous les cas, les coûts directement engendrés par ce travail, en particulier ceux liés aux communications.</a:t>
            </a:r>
          </a:p>
          <a:p>
            <a:pPr>
              <a:defRPr/>
            </a:pPr>
            <a:r>
              <a:rPr lang="fr-FR" dirty="0"/>
              <a:t>L’employeur fournit au télétravailleur un service approprié d’appui technique.</a:t>
            </a:r>
          </a:p>
          <a:p>
            <a:pPr>
              <a:defRPr/>
            </a:pPr>
            <a:r>
              <a:rPr lang="fr-FR" dirty="0"/>
              <a:t>L’employeur assume la responsabilité, conformément aux dispositions en vigueur, des coûts liés à la perte ou à la détérioration des équipements et des données utilisés par le télétravailleur.</a:t>
            </a:r>
          </a:p>
          <a:p>
            <a:pPr>
              <a:defRPr/>
            </a:pPr>
            <a:r>
              <a:rPr lang="fr-FR" dirty="0"/>
              <a:t>En cas de panne ou de mauvais fonctionnement des équipements de travail, le télétravailleur doit en aviser immédiatement l’entreprise suivant les modalités fixées par celle-ci.</a:t>
            </a:r>
          </a:p>
          <a:p>
            <a:pPr>
              <a:defRPr/>
            </a:pPr>
            <a:r>
              <a:rPr lang="fr-FR" dirty="0"/>
              <a:t>Le télétravailleur prend soin des équipements qui lui sont confiés.</a:t>
            </a:r>
          </a:p>
          <a:p>
            <a:pPr>
              <a:defRPr/>
            </a:pPr>
            <a:endParaRPr lang="fr-FR" altLang="fr-FR" dirty="0"/>
          </a:p>
          <a:p>
            <a:pPr>
              <a:defRPr/>
            </a:pPr>
            <a:r>
              <a:rPr lang="fr-FR" altLang="fr-FR" dirty="0"/>
              <a:t>Loi du 22 mars 2012 : </a:t>
            </a:r>
            <a:r>
              <a:rPr lang="fr-FR" altLang="fr-FR" b="1" dirty="0"/>
              <a:t>MODIFIER LE 24.09.17</a:t>
            </a:r>
          </a:p>
          <a:p>
            <a:pPr>
              <a:defRPr/>
            </a:pPr>
            <a:r>
              <a:rPr lang="fr-FR" dirty="0"/>
              <a:t>« Art. L. 1222-10.-Outre ses obligations de droit commun vis-à-vis de ses salariés, l'employeur est tenu à l'égard du salarié en télétravail : </a:t>
            </a:r>
            <a:br>
              <a:rPr lang="fr-FR" dirty="0"/>
            </a:br>
            <a:r>
              <a:rPr lang="fr-FR" dirty="0"/>
              <a:t>« 1° De prendre en charge tous les coûts découlant directement de l'exercice du télétravail, notamment le coût des matériels, logiciels, abonnements, communications et outils ainsi que de la maintenance de ceux-ci ; </a:t>
            </a:r>
            <a:r>
              <a:rPr lang="fr-FR" b="1" dirty="0"/>
              <a:t>N'EST PLUS BON a été supprimé</a:t>
            </a:r>
          </a:p>
          <a:p>
            <a:pPr>
              <a:defRPr/>
            </a:pPr>
            <a:endParaRPr lang="fr-FR" altLang="fr-FR" b="1" dirty="0"/>
          </a:p>
          <a:p>
            <a:pPr>
              <a:defRPr/>
            </a:pPr>
            <a:r>
              <a:rPr lang="fr-FR" altLang="fr-FR" dirty="0"/>
              <a:t>le télétravail engendre certains coûts supplémentaires pour le salarié (achat de fournitures, chauffage, Internet, téléphone…). Et si le salarié peut les justifier, ces frais doivent être pris en charge par l’employeur, soit sous la forme d’un remboursement pour chaque dépense, soit sous la forme d’un versement mensuel </a:t>
            </a:r>
            <a:r>
              <a:rPr lang="fr-FR" altLang="fr-FR" b="1" dirty="0"/>
              <a:t>d'une indemnité forfaitaire</a:t>
            </a:r>
            <a:r>
              <a:rPr lang="fr-FR" altLang="fr-FR" dirty="0"/>
              <a:t>. Et ce, même pendant la crise sanitaire, et même en l’absence d’accord ou de charte d’entreprise le prévoyant. </a:t>
            </a:r>
            <a:r>
              <a:rPr lang="fr-FR" altLang="fr-FR" b="1" dirty="0"/>
              <a:t>A NEGOCIER AVEC EMPLOYEUR DANS CHARTE ENTREPRISE</a:t>
            </a:r>
          </a:p>
        </p:txBody>
      </p:sp>
      <p:sp>
        <p:nvSpPr>
          <p:cNvPr id="15364" name="Espace réservé du numéro de diapositive 3">
            <a:extLst>
              <a:ext uri="{FF2B5EF4-FFF2-40B4-BE49-F238E27FC236}">
                <a16:creationId xmlns:a16="http://schemas.microsoft.com/office/drawing/2014/main" id="{431D8220-853C-42F8-9A8B-1F1FEB96D2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433A09DC-26D3-421E-BCE8-5356F92106F1}" type="slidenum">
              <a:rPr lang="fr-FR" altLang="fr-FR" smtClean="0"/>
              <a:pPr/>
              <a:t>3</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a:extLst>
              <a:ext uri="{FF2B5EF4-FFF2-40B4-BE49-F238E27FC236}">
                <a16:creationId xmlns:a16="http://schemas.microsoft.com/office/drawing/2014/main" id="{AA252EC5-40DB-4071-B209-257BC32EF5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notes 2">
            <a:extLst>
              <a:ext uri="{FF2B5EF4-FFF2-40B4-BE49-F238E27FC236}">
                <a16:creationId xmlns:a16="http://schemas.microsoft.com/office/drawing/2014/main" id="{25D02F35-9132-452D-A596-F30C24B3B2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7412" name="Espace réservé du numéro de diapositive 3">
            <a:extLst>
              <a:ext uri="{FF2B5EF4-FFF2-40B4-BE49-F238E27FC236}">
                <a16:creationId xmlns:a16="http://schemas.microsoft.com/office/drawing/2014/main" id="{29992482-FE07-45B2-96A8-FC2DA0AF26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2E1EF343-FA7D-4661-941A-B8EC86AC780D}" type="slidenum">
              <a:rPr lang="fr-FR" altLang="fr-FR" smtClean="0"/>
              <a:pPr/>
              <a:t>4</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3CBAB0AC-D560-4EC4-9D69-E1C1E5E7B8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notes 2">
            <a:extLst>
              <a:ext uri="{FF2B5EF4-FFF2-40B4-BE49-F238E27FC236}">
                <a16:creationId xmlns:a16="http://schemas.microsoft.com/office/drawing/2014/main" id="{4C236B29-ED92-4C6C-9CD2-682FB7387C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Bruit enfants, voisins, travaux, ,,,</a:t>
            </a:r>
          </a:p>
        </p:txBody>
      </p:sp>
      <p:sp>
        <p:nvSpPr>
          <p:cNvPr id="19460" name="Espace réservé du numéro de diapositive 3">
            <a:extLst>
              <a:ext uri="{FF2B5EF4-FFF2-40B4-BE49-F238E27FC236}">
                <a16:creationId xmlns:a16="http://schemas.microsoft.com/office/drawing/2014/main" id="{442AC42F-09B0-4D5F-81D0-2F0FD0AE3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8D4688A6-BAC6-410E-9767-629B5F21FA21}" type="slidenum">
              <a:rPr lang="fr-FR" altLang="fr-FR" smtClean="0"/>
              <a:pPr/>
              <a:t>5</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8DA27795-AF57-4FF9-8EE4-43DB470C66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notes 2">
            <a:extLst>
              <a:ext uri="{FF2B5EF4-FFF2-40B4-BE49-F238E27FC236}">
                <a16:creationId xmlns:a16="http://schemas.microsoft.com/office/drawing/2014/main" id="{CB587C35-E96C-4AA8-A895-27FA2447AD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Des risques électriques peuvent également exister, notamment par l’utilisation d’une installation électrique précaire et/ou provisoire (mauvaise utilisation de multiprises, rallonges, prises défectueuses).</a:t>
            </a:r>
          </a:p>
        </p:txBody>
      </p:sp>
      <p:sp>
        <p:nvSpPr>
          <p:cNvPr id="21508" name="Espace réservé du numéro de diapositive 3">
            <a:extLst>
              <a:ext uri="{FF2B5EF4-FFF2-40B4-BE49-F238E27FC236}">
                <a16:creationId xmlns:a16="http://schemas.microsoft.com/office/drawing/2014/main" id="{0C27AC1F-660B-4E03-92FE-343CA4718D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2B2BD932-599F-48E7-B51D-60C8536705C2}" type="slidenum">
              <a:rPr lang="fr-FR" altLang="fr-FR" smtClean="0"/>
              <a:pPr/>
              <a:t>6</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22C439F2-548B-48E2-919F-0FBF8A7159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a:extLst>
              <a:ext uri="{FF2B5EF4-FFF2-40B4-BE49-F238E27FC236}">
                <a16:creationId xmlns:a16="http://schemas.microsoft.com/office/drawing/2014/main" id="{E1D9CDA4-F850-4CB1-B247-C3DA1B2AE8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3556" name="Espace réservé du numéro de diapositive 3">
            <a:extLst>
              <a:ext uri="{FF2B5EF4-FFF2-40B4-BE49-F238E27FC236}">
                <a16:creationId xmlns:a16="http://schemas.microsoft.com/office/drawing/2014/main" id="{371A12C5-4B0C-4F9D-85AF-49AC49B5CC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D03687BA-E086-4AA5-931B-A558D88FACCD}" type="slidenum">
              <a:rPr lang="fr-FR" altLang="fr-FR" smtClean="0"/>
              <a:pPr/>
              <a:t>7</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59407213-912F-4510-B4EA-6ABA12B4FE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notes 2">
            <a:extLst>
              <a:ext uri="{FF2B5EF4-FFF2-40B4-BE49-F238E27FC236}">
                <a16:creationId xmlns:a16="http://schemas.microsoft.com/office/drawing/2014/main" id="{CF02B0E2-E8D2-4B9C-9098-05B261D215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5604" name="Espace réservé du numéro de diapositive 3">
            <a:extLst>
              <a:ext uri="{FF2B5EF4-FFF2-40B4-BE49-F238E27FC236}">
                <a16:creationId xmlns:a16="http://schemas.microsoft.com/office/drawing/2014/main" id="{340C47F8-3D61-4D68-84D9-DD58F8DB5B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01F923DB-F242-47DA-8BAC-9979BD595558}" type="slidenum">
              <a:rPr lang="fr-FR" altLang="fr-FR" smtClean="0"/>
              <a:pPr/>
              <a:t>8</a:t>
            </a:fld>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a16="http://schemas.microsoft.com/office/drawing/2014/main" id="{F55150DF-FE20-43B2-B4A2-A60AA790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notes 2">
            <a:extLst>
              <a:ext uri="{FF2B5EF4-FFF2-40B4-BE49-F238E27FC236}">
                <a16:creationId xmlns:a16="http://schemas.microsoft.com/office/drawing/2014/main" id="{8EF40C00-339D-46D1-8270-315BB4321D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7652" name="Espace réservé du numéro de diapositive 3">
            <a:extLst>
              <a:ext uri="{FF2B5EF4-FFF2-40B4-BE49-F238E27FC236}">
                <a16:creationId xmlns:a16="http://schemas.microsoft.com/office/drawing/2014/main" id="{FBEA6B9D-3F3C-4DDC-BCCB-17BFC0E7A1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350"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29AFB84-6889-46A0-B092-7C52B1D3F896}" type="slidenum">
              <a:rPr lang="fr-FR" altLang="fr-FR" smtClean="0"/>
              <a:pPr/>
              <a:t>9</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7D9283F6-3AED-4A2B-A171-11E893A5DA3B}"/>
              </a:ext>
            </a:extLst>
          </p:cNvPr>
          <p:cNvSpPr>
            <a:spLocks noGrp="1"/>
          </p:cNvSpPr>
          <p:nvPr>
            <p:ph type="dt" sz="half" idx="10"/>
          </p:nvPr>
        </p:nvSpPr>
        <p:spPr/>
        <p:txBody>
          <a:bodyPr/>
          <a:lstStyle>
            <a:lvl1pPr>
              <a:defRPr/>
            </a:lvl1pPr>
          </a:lstStyle>
          <a:p>
            <a:pPr>
              <a:defRPr/>
            </a:pPr>
            <a:fld id="{EFEC1CEA-2419-4BD5-A05A-98F412A9F095}" type="datetime1">
              <a:rPr lang="fr-FR"/>
              <a:pPr>
                <a:defRPr/>
              </a:pPr>
              <a:t>24/09/2020</a:t>
            </a:fld>
            <a:endParaRPr lang="fr-FR" dirty="0"/>
          </a:p>
        </p:txBody>
      </p:sp>
      <p:sp>
        <p:nvSpPr>
          <p:cNvPr id="5" name="Footer Placeholder 4">
            <a:extLst>
              <a:ext uri="{FF2B5EF4-FFF2-40B4-BE49-F238E27FC236}">
                <a16:creationId xmlns:a16="http://schemas.microsoft.com/office/drawing/2014/main" id="{70E55490-09C8-488D-9516-2B73A9B3E1AA}"/>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9979F774-862F-48C4-A5B5-9256B944122D}"/>
              </a:ext>
            </a:extLst>
          </p:cNvPr>
          <p:cNvSpPr>
            <a:spLocks noGrp="1"/>
          </p:cNvSpPr>
          <p:nvPr>
            <p:ph type="sldNum" sz="quarter" idx="12"/>
          </p:nvPr>
        </p:nvSpPr>
        <p:spPr/>
        <p:txBody>
          <a:bodyPr/>
          <a:lstStyle>
            <a:lvl1pPr>
              <a:defRPr/>
            </a:lvl1pPr>
          </a:lstStyle>
          <a:p>
            <a:pPr>
              <a:defRPr/>
            </a:pPr>
            <a:fld id="{5B53F21B-32DF-464A-8F8B-48D0C9A2DB59}" type="slidenum">
              <a:rPr lang="fr-FR" altLang="fr-FR"/>
              <a:pPr>
                <a:defRPr/>
              </a:pPr>
              <a:t>‹N°›</a:t>
            </a:fld>
            <a:endParaRPr lang="fr-FR" altLang="fr-FR"/>
          </a:p>
        </p:txBody>
      </p:sp>
    </p:spTree>
    <p:extLst>
      <p:ext uri="{BB962C8B-B14F-4D97-AF65-F5344CB8AC3E}">
        <p14:creationId xmlns:p14="http://schemas.microsoft.com/office/powerpoint/2010/main" val="238505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373DF59C-F745-4572-8356-9E8B71E37430}"/>
              </a:ext>
            </a:extLst>
          </p:cNvPr>
          <p:cNvSpPr>
            <a:spLocks noGrp="1"/>
          </p:cNvSpPr>
          <p:nvPr>
            <p:ph type="dt" sz="half" idx="10"/>
          </p:nvPr>
        </p:nvSpPr>
        <p:spPr/>
        <p:txBody>
          <a:bodyPr/>
          <a:lstStyle>
            <a:lvl1pPr>
              <a:defRPr/>
            </a:lvl1pPr>
          </a:lstStyle>
          <a:p>
            <a:pPr>
              <a:defRPr/>
            </a:pPr>
            <a:fld id="{8DF22001-A20A-490C-B615-6E7095CBFB6F}" type="datetime1">
              <a:rPr lang="fr-FR"/>
              <a:pPr>
                <a:defRPr/>
              </a:pPr>
              <a:t>24/09/2020</a:t>
            </a:fld>
            <a:endParaRPr lang="fr-FR" dirty="0"/>
          </a:p>
        </p:txBody>
      </p:sp>
      <p:sp>
        <p:nvSpPr>
          <p:cNvPr id="5" name="Footer Placeholder 4">
            <a:extLst>
              <a:ext uri="{FF2B5EF4-FFF2-40B4-BE49-F238E27FC236}">
                <a16:creationId xmlns:a16="http://schemas.microsoft.com/office/drawing/2014/main" id="{162357CA-BFC9-4E04-8E76-3257E3190350}"/>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1C4AC245-54A0-49C0-88FE-7433ADAFB9A8}"/>
              </a:ext>
            </a:extLst>
          </p:cNvPr>
          <p:cNvSpPr>
            <a:spLocks noGrp="1"/>
          </p:cNvSpPr>
          <p:nvPr>
            <p:ph type="sldNum" sz="quarter" idx="12"/>
          </p:nvPr>
        </p:nvSpPr>
        <p:spPr/>
        <p:txBody>
          <a:bodyPr/>
          <a:lstStyle>
            <a:lvl1pPr>
              <a:defRPr/>
            </a:lvl1pPr>
          </a:lstStyle>
          <a:p>
            <a:pPr>
              <a:defRPr/>
            </a:pPr>
            <a:fld id="{12583EB2-9B02-43DB-9359-A96B146D41E4}" type="slidenum">
              <a:rPr lang="fr-FR" altLang="fr-FR"/>
              <a:pPr>
                <a:defRPr/>
              </a:pPr>
              <a:t>‹N°›</a:t>
            </a:fld>
            <a:endParaRPr lang="fr-FR" altLang="fr-FR"/>
          </a:p>
        </p:txBody>
      </p:sp>
    </p:spTree>
    <p:extLst>
      <p:ext uri="{BB962C8B-B14F-4D97-AF65-F5344CB8AC3E}">
        <p14:creationId xmlns:p14="http://schemas.microsoft.com/office/powerpoint/2010/main" val="99096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BFC8868B-75A7-4E0C-A8AD-3E44D2E991D7}"/>
              </a:ext>
            </a:extLst>
          </p:cNvPr>
          <p:cNvSpPr>
            <a:spLocks noGrp="1"/>
          </p:cNvSpPr>
          <p:nvPr>
            <p:ph type="dt" sz="half" idx="10"/>
          </p:nvPr>
        </p:nvSpPr>
        <p:spPr/>
        <p:txBody>
          <a:bodyPr/>
          <a:lstStyle>
            <a:lvl1pPr>
              <a:defRPr/>
            </a:lvl1pPr>
          </a:lstStyle>
          <a:p>
            <a:pPr>
              <a:defRPr/>
            </a:pPr>
            <a:fld id="{74B92967-F081-40C8-9773-3F3ECA7126E5}" type="datetime1">
              <a:rPr lang="fr-FR"/>
              <a:pPr>
                <a:defRPr/>
              </a:pPr>
              <a:t>24/09/2020</a:t>
            </a:fld>
            <a:endParaRPr lang="fr-FR" dirty="0"/>
          </a:p>
        </p:txBody>
      </p:sp>
      <p:sp>
        <p:nvSpPr>
          <p:cNvPr id="5" name="Footer Placeholder 4">
            <a:extLst>
              <a:ext uri="{FF2B5EF4-FFF2-40B4-BE49-F238E27FC236}">
                <a16:creationId xmlns:a16="http://schemas.microsoft.com/office/drawing/2014/main" id="{4981DAE5-6204-4D02-95FD-D848F2641EE2}"/>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38655DB5-C6B5-4C30-AA2D-2598CEF5064B}"/>
              </a:ext>
            </a:extLst>
          </p:cNvPr>
          <p:cNvSpPr>
            <a:spLocks noGrp="1"/>
          </p:cNvSpPr>
          <p:nvPr>
            <p:ph type="sldNum" sz="quarter" idx="12"/>
          </p:nvPr>
        </p:nvSpPr>
        <p:spPr/>
        <p:txBody>
          <a:bodyPr/>
          <a:lstStyle>
            <a:lvl1pPr>
              <a:defRPr/>
            </a:lvl1pPr>
          </a:lstStyle>
          <a:p>
            <a:pPr>
              <a:defRPr/>
            </a:pPr>
            <a:fld id="{36DC9C7B-91FD-4503-9BE7-E666B976C209}" type="slidenum">
              <a:rPr lang="fr-FR" altLang="fr-FR"/>
              <a:pPr>
                <a:defRPr/>
              </a:pPr>
              <a:t>‹N°›</a:t>
            </a:fld>
            <a:endParaRPr lang="fr-FR" altLang="fr-FR"/>
          </a:p>
        </p:txBody>
      </p:sp>
    </p:spTree>
    <p:extLst>
      <p:ext uri="{BB962C8B-B14F-4D97-AF65-F5344CB8AC3E}">
        <p14:creationId xmlns:p14="http://schemas.microsoft.com/office/powerpoint/2010/main" val="2172480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517525" y="220663"/>
            <a:ext cx="8596313" cy="1403350"/>
          </a:xfrm>
        </p:spPr>
        <p:txBody>
          <a:bodyPr/>
          <a:lstStyle/>
          <a:p>
            <a:r>
              <a:rPr lang="fr-FR"/>
              <a:t>Cliquez pour modifier le style du titre</a:t>
            </a:r>
          </a:p>
        </p:txBody>
      </p:sp>
      <p:sp>
        <p:nvSpPr>
          <p:cNvPr id="3" name="Espace réservé du texte 2"/>
          <p:cNvSpPr>
            <a:spLocks noGrp="1"/>
          </p:cNvSpPr>
          <p:nvPr>
            <p:ph type="body" sz="half" idx="1"/>
          </p:nvPr>
        </p:nvSpPr>
        <p:spPr>
          <a:xfrm>
            <a:off x="1066800" y="20574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029200" y="20574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029200" y="41910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7">
            <a:extLst>
              <a:ext uri="{FF2B5EF4-FFF2-40B4-BE49-F238E27FC236}">
                <a16:creationId xmlns:a16="http://schemas.microsoft.com/office/drawing/2014/main" id="{C3512E68-3E53-4987-BDE3-B859F2656740}"/>
              </a:ext>
            </a:extLst>
          </p:cNvPr>
          <p:cNvSpPr>
            <a:spLocks noGrp="1" noChangeArrowheads="1"/>
          </p:cNvSpPr>
          <p:nvPr>
            <p:ph type="dt" sz="half" idx="10"/>
          </p:nvPr>
        </p:nvSpPr>
        <p:spPr/>
        <p:txBody>
          <a:bodyPr/>
          <a:lstStyle>
            <a:lvl1pPr>
              <a:defRPr/>
            </a:lvl1pPr>
          </a:lstStyle>
          <a:p>
            <a:pPr>
              <a:defRPr/>
            </a:pPr>
            <a:endParaRPr lang="fr-FR"/>
          </a:p>
        </p:txBody>
      </p:sp>
      <p:sp>
        <p:nvSpPr>
          <p:cNvPr id="7" name="Rectangle 8">
            <a:extLst>
              <a:ext uri="{FF2B5EF4-FFF2-40B4-BE49-F238E27FC236}">
                <a16:creationId xmlns:a16="http://schemas.microsoft.com/office/drawing/2014/main" id="{C65EAD5C-E546-4C33-8C54-C61711154FA7}"/>
              </a:ext>
            </a:extLst>
          </p:cNvPr>
          <p:cNvSpPr>
            <a:spLocks noGrp="1" noChangeArrowheads="1"/>
          </p:cNvSpPr>
          <p:nvPr>
            <p:ph type="ftr" sz="quarter" idx="11"/>
          </p:nvPr>
        </p:nvSpPr>
        <p:spPr/>
        <p:txBody>
          <a:bodyPr/>
          <a:lstStyle>
            <a:lvl1pPr>
              <a:defRPr/>
            </a:lvl1pPr>
          </a:lstStyle>
          <a:p>
            <a:pPr>
              <a:defRPr/>
            </a:pPr>
            <a:endParaRPr lang="fr-FR"/>
          </a:p>
        </p:txBody>
      </p:sp>
      <p:sp>
        <p:nvSpPr>
          <p:cNvPr id="8" name="Rectangle 9">
            <a:extLst>
              <a:ext uri="{FF2B5EF4-FFF2-40B4-BE49-F238E27FC236}">
                <a16:creationId xmlns:a16="http://schemas.microsoft.com/office/drawing/2014/main" id="{40C57200-0A91-4987-83AA-FD419AE79695}"/>
              </a:ext>
            </a:extLst>
          </p:cNvPr>
          <p:cNvSpPr>
            <a:spLocks noGrp="1" noChangeArrowheads="1"/>
          </p:cNvSpPr>
          <p:nvPr>
            <p:ph type="sldNum" sz="quarter" idx="12"/>
          </p:nvPr>
        </p:nvSpPr>
        <p:spPr/>
        <p:txBody>
          <a:bodyPr/>
          <a:lstStyle>
            <a:lvl1pPr>
              <a:defRPr/>
            </a:lvl1pPr>
          </a:lstStyle>
          <a:p>
            <a:pPr>
              <a:defRPr/>
            </a:pPr>
            <a:fld id="{E30B0221-EC27-4BF1-8195-DF12215FC76F}" type="slidenum">
              <a:rPr lang="fr-FR" altLang="fr-FR"/>
              <a:pPr>
                <a:defRPr/>
              </a:pPr>
              <a:t>‹N°›</a:t>
            </a:fld>
            <a:endParaRPr lang="fr-FR" altLang="fr-FR"/>
          </a:p>
        </p:txBody>
      </p:sp>
    </p:spTree>
    <p:extLst>
      <p:ext uri="{BB962C8B-B14F-4D97-AF65-F5344CB8AC3E}">
        <p14:creationId xmlns:p14="http://schemas.microsoft.com/office/powerpoint/2010/main" val="2852341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0081A4AB-5CB7-40DA-AC03-66D3A21A4259}"/>
              </a:ext>
            </a:extLst>
          </p:cNvPr>
          <p:cNvSpPr>
            <a:spLocks noGrp="1"/>
          </p:cNvSpPr>
          <p:nvPr>
            <p:ph type="dt" sz="half" idx="10"/>
          </p:nvPr>
        </p:nvSpPr>
        <p:spPr/>
        <p:txBody>
          <a:bodyPr/>
          <a:lstStyle>
            <a:lvl1pPr>
              <a:defRPr/>
            </a:lvl1pPr>
          </a:lstStyle>
          <a:p>
            <a:pPr>
              <a:defRPr/>
            </a:pPr>
            <a:fld id="{80877873-F4E4-487A-81E0-E73DAAAC4CFF}" type="datetime1">
              <a:rPr lang="fr-FR"/>
              <a:pPr>
                <a:defRPr/>
              </a:pPr>
              <a:t>24/09/2020</a:t>
            </a:fld>
            <a:endParaRPr lang="fr-FR" dirty="0"/>
          </a:p>
        </p:txBody>
      </p:sp>
      <p:sp>
        <p:nvSpPr>
          <p:cNvPr id="5" name="Footer Placeholder 4">
            <a:extLst>
              <a:ext uri="{FF2B5EF4-FFF2-40B4-BE49-F238E27FC236}">
                <a16:creationId xmlns:a16="http://schemas.microsoft.com/office/drawing/2014/main" id="{C9268195-A43B-4F35-AD9F-A14FD1DD209A}"/>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A5D21EB0-6145-4B02-B5DC-0DDB6BFF1DF9}"/>
              </a:ext>
            </a:extLst>
          </p:cNvPr>
          <p:cNvSpPr>
            <a:spLocks noGrp="1"/>
          </p:cNvSpPr>
          <p:nvPr>
            <p:ph type="sldNum" sz="quarter" idx="12"/>
          </p:nvPr>
        </p:nvSpPr>
        <p:spPr/>
        <p:txBody>
          <a:bodyPr/>
          <a:lstStyle>
            <a:lvl1pPr>
              <a:defRPr/>
            </a:lvl1pPr>
          </a:lstStyle>
          <a:p>
            <a:pPr>
              <a:defRPr/>
            </a:pPr>
            <a:fld id="{C974C3A0-D782-4B08-94E8-B3FC43C848DD}" type="slidenum">
              <a:rPr lang="fr-FR" altLang="fr-FR"/>
              <a:pPr>
                <a:defRPr/>
              </a:pPr>
              <a:t>‹N°›</a:t>
            </a:fld>
            <a:endParaRPr lang="fr-FR" altLang="fr-FR"/>
          </a:p>
        </p:txBody>
      </p:sp>
    </p:spTree>
    <p:extLst>
      <p:ext uri="{BB962C8B-B14F-4D97-AF65-F5344CB8AC3E}">
        <p14:creationId xmlns:p14="http://schemas.microsoft.com/office/powerpoint/2010/main" val="1774557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2CC35D71-CF18-47B7-8947-E3854675717A}"/>
              </a:ext>
            </a:extLst>
          </p:cNvPr>
          <p:cNvSpPr>
            <a:spLocks noGrp="1"/>
          </p:cNvSpPr>
          <p:nvPr>
            <p:ph type="dt" sz="half" idx="10"/>
          </p:nvPr>
        </p:nvSpPr>
        <p:spPr/>
        <p:txBody>
          <a:bodyPr/>
          <a:lstStyle>
            <a:lvl1pPr>
              <a:defRPr/>
            </a:lvl1pPr>
          </a:lstStyle>
          <a:p>
            <a:pPr>
              <a:defRPr/>
            </a:pPr>
            <a:fld id="{6D4B6645-52A4-415B-B970-99164FB64F5A}" type="datetime1">
              <a:rPr lang="fr-FR"/>
              <a:pPr>
                <a:defRPr/>
              </a:pPr>
              <a:t>24/09/2020</a:t>
            </a:fld>
            <a:endParaRPr lang="fr-FR" dirty="0"/>
          </a:p>
        </p:txBody>
      </p:sp>
      <p:sp>
        <p:nvSpPr>
          <p:cNvPr id="5" name="Footer Placeholder 4">
            <a:extLst>
              <a:ext uri="{FF2B5EF4-FFF2-40B4-BE49-F238E27FC236}">
                <a16:creationId xmlns:a16="http://schemas.microsoft.com/office/drawing/2014/main" id="{5ADFF067-9761-45B3-97F0-7DE5A12BFE26}"/>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0C552F0E-E11B-4C95-945A-2ECD4C0E7179}"/>
              </a:ext>
            </a:extLst>
          </p:cNvPr>
          <p:cNvSpPr>
            <a:spLocks noGrp="1"/>
          </p:cNvSpPr>
          <p:nvPr>
            <p:ph type="sldNum" sz="quarter" idx="12"/>
          </p:nvPr>
        </p:nvSpPr>
        <p:spPr/>
        <p:txBody>
          <a:bodyPr/>
          <a:lstStyle>
            <a:lvl1pPr>
              <a:defRPr/>
            </a:lvl1pPr>
          </a:lstStyle>
          <a:p>
            <a:pPr>
              <a:defRPr/>
            </a:pPr>
            <a:fld id="{10FEB079-492E-41D9-B38F-97F7DD01A74B}" type="slidenum">
              <a:rPr lang="fr-FR" altLang="fr-FR"/>
              <a:pPr>
                <a:defRPr/>
              </a:pPr>
              <a:t>‹N°›</a:t>
            </a:fld>
            <a:endParaRPr lang="fr-FR" altLang="fr-FR"/>
          </a:p>
        </p:txBody>
      </p:sp>
    </p:spTree>
    <p:extLst>
      <p:ext uri="{BB962C8B-B14F-4D97-AF65-F5344CB8AC3E}">
        <p14:creationId xmlns:p14="http://schemas.microsoft.com/office/powerpoint/2010/main" val="1153941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fr-FR"/>
              <a:t>Modifiez le style du titre</a:t>
            </a:r>
            <a:endParaRPr lang="en-US" dirty="0"/>
          </a:p>
        </p:txBody>
      </p:sp>
      <p:sp>
        <p:nvSpPr>
          <p:cNvPr id="3" name="Text Placeholder 2"/>
          <p:cNvSpPr>
            <a:spLocks noGrp="1"/>
          </p:cNvSpPr>
          <p:nvPr>
            <p:ph type="body" idx="1"/>
          </p:nvPr>
        </p:nvSpPr>
        <p:spPr>
          <a:xfrm>
            <a:off x="623888" y="4552634"/>
            <a:ext cx="7886700" cy="1500187"/>
          </a:xfrm>
        </p:spPr>
        <p:txBody>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Date Placeholder 3">
            <a:extLst>
              <a:ext uri="{FF2B5EF4-FFF2-40B4-BE49-F238E27FC236}">
                <a16:creationId xmlns:a16="http://schemas.microsoft.com/office/drawing/2014/main" id="{CFD41B72-E6F5-46D5-B111-90AA2718BB4C}"/>
              </a:ext>
            </a:extLst>
          </p:cNvPr>
          <p:cNvSpPr>
            <a:spLocks noGrp="1"/>
          </p:cNvSpPr>
          <p:nvPr>
            <p:ph type="dt" sz="half" idx="10"/>
          </p:nvPr>
        </p:nvSpPr>
        <p:spPr/>
        <p:txBody>
          <a:bodyPr/>
          <a:lstStyle>
            <a:lvl1pPr>
              <a:defRPr/>
            </a:lvl1pPr>
          </a:lstStyle>
          <a:p>
            <a:pPr>
              <a:defRPr/>
            </a:pPr>
            <a:fld id="{E7F2BCC9-01B6-43F0-811C-A37F1669BB85}" type="datetime1">
              <a:rPr lang="fr-FR"/>
              <a:pPr>
                <a:defRPr/>
              </a:pPr>
              <a:t>24/09/2020</a:t>
            </a:fld>
            <a:endParaRPr lang="fr-FR" dirty="0"/>
          </a:p>
        </p:txBody>
      </p:sp>
      <p:sp>
        <p:nvSpPr>
          <p:cNvPr id="5" name="Footer Placeholder 4">
            <a:extLst>
              <a:ext uri="{FF2B5EF4-FFF2-40B4-BE49-F238E27FC236}">
                <a16:creationId xmlns:a16="http://schemas.microsoft.com/office/drawing/2014/main" id="{BD2E7BF0-A21C-492A-8496-0FA2D3B04382}"/>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84F48D45-55D2-492C-8C90-0C5DEE0E6C39}"/>
              </a:ext>
            </a:extLst>
          </p:cNvPr>
          <p:cNvSpPr>
            <a:spLocks noGrp="1"/>
          </p:cNvSpPr>
          <p:nvPr>
            <p:ph type="sldNum" sz="quarter" idx="12"/>
          </p:nvPr>
        </p:nvSpPr>
        <p:spPr/>
        <p:txBody>
          <a:bodyPr/>
          <a:lstStyle>
            <a:lvl1pPr>
              <a:defRPr/>
            </a:lvl1pPr>
          </a:lstStyle>
          <a:p>
            <a:pPr>
              <a:defRPr/>
            </a:pPr>
            <a:fld id="{39251E28-C4E1-471E-98C3-C3F3A80CD9FC}" type="slidenum">
              <a:rPr lang="fr-FR" altLang="fr-FR"/>
              <a:pPr>
                <a:defRPr/>
              </a:pPr>
              <a:t>‹N°›</a:t>
            </a:fld>
            <a:endParaRPr lang="fr-FR" altLang="fr-FR"/>
          </a:p>
        </p:txBody>
      </p:sp>
    </p:spTree>
    <p:extLst>
      <p:ext uri="{BB962C8B-B14F-4D97-AF65-F5344CB8AC3E}">
        <p14:creationId xmlns:p14="http://schemas.microsoft.com/office/powerpoint/2010/main" val="997810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C9F712C1-F648-4D25-8090-89EE941C9C97}"/>
              </a:ext>
            </a:extLst>
          </p:cNvPr>
          <p:cNvSpPr>
            <a:spLocks noGrp="1"/>
          </p:cNvSpPr>
          <p:nvPr>
            <p:ph type="dt" sz="half" idx="10"/>
          </p:nvPr>
        </p:nvSpPr>
        <p:spPr/>
        <p:txBody>
          <a:bodyPr/>
          <a:lstStyle>
            <a:lvl1pPr>
              <a:defRPr/>
            </a:lvl1pPr>
          </a:lstStyle>
          <a:p>
            <a:pPr>
              <a:defRPr/>
            </a:pPr>
            <a:fld id="{EA2CD756-A1A2-40BF-872E-6B07DCBD8AB9}" type="datetime1">
              <a:rPr lang="fr-FR"/>
              <a:pPr>
                <a:defRPr/>
              </a:pPr>
              <a:t>24/09/2020</a:t>
            </a:fld>
            <a:endParaRPr lang="fr-FR" dirty="0"/>
          </a:p>
        </p:txBody>
      </p:sp>
      <p:sp>
        <p:nvSpPr>
          <p:cNvPr id="6" name="Footer Placeholder 4">
            <a:extLst>
              <a:ext uri="{FF2B5EF4-FFF2-40B4-BE49-F238E27FC236}">
                <a16:creationId xmlns:a16="http://schemas.microsoft.com/office/drawing/2014/main" id="{379FA9AA-3140-489E-ACF4-FCE50CB09C50}"/>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55FDA91C-1F26-4088-8258-E03AB2E5E68E}"/>
              </a:ext>
            </a:extLst>
          </p:cNvPr>
          <p:cNvSpPr>
            <a:spLocks noGrp="1"/>
          </p:cNvSpPr>
          <p:nvPr>
            <p:ph type="sldNum" sz="quarter" idx="12"/>
          </p:nvPr>
        </p:nvSpPr>
        <p:spPr/>
        <p:txBody>
          <a:bodyPr/>
          <a:lstStyle>
            <a:lvl1pPr>
              <a:defRPr/>
            </a:lvl1pPr>
          </a:lstStyle>
          <a:p>
            <a:pPr>
              <a:defRPr/>
            </a:pPr>
            <a:fld id="{515604D5-49C8-4DB1-ACEB-EA03CE1ED948}" type="slidenum">
              <a:rPr lang="fr-FR" altLang="fr-FR"/>
              <a:pPr>
                <a:defRPr/>
              </a:pPr>
              <a:t>‹N°›</a:t>
            </a:fld>
            <a:endParaRPr lang="fr-FR" altLang="fr-FR"/>
          </a:p>
        </p:txBody>
      </p:sp>
    </p:spTree>
    <p:extLst>
      <p:ext uri="{BB962C8B-B14F-4D97-AF65-F5344CB8AC3E}">
        <p14:creationId xmlns:p14="http://schemas.microsoft.com/office/powerpoint/2010/main" val="166164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633845" y="2507551"/>
            <a:ext cx="3867150" cy="3680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629150" y="2507551"/>
            <a:ext cx="3886201" cy="3680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9"/>
          <p:cNvSpPr>
            <a:spLocks noGrp="1"/>
          </p:cNvSpPr>
          <p:nvPr>
            <p:ph type="title"/>
          </p:nvPr>
        </p:nvSpPr>
        <p:spPr/>
        <p:txBody>
          <a:bodyPr/>
          <a:lstStyle/>
          <a:p>
            <a:r>
              <a:rPr lang="fr-FR"/>
              <a:t>Modifiez le style du titre</a:t>
            </a:r>
            <a:endParaRPr lang="en-US" dirty="0"/>
          </a:p>
        </p:txBody>
      </p:sp>
      <p:sp>
        <p:nvSpPr>
          <p:cNvPr id="7" name="Date Placeholder 3">
            <a:extLst>
              <a:ext uri="{FF2B5EF4-FFF2-40B4-BE49-F238E27FC236}">
                <a16:creationId xmlns:a16="http://schemas.microsoft.com/office/drawing/2014/main" id="{AB9AAC4A-95E4-49D1-A3BA-F64A69366A2E}"/>
              </a:ext>
            </a:extLst>
          </p:cNvPr>
          <p:cNvSpPr>
            <a:spLocks noGrp="1"/>
          </p:cNvSpPr>
          <p:nvPr>
            <p:ph type="dt" sz="half" idx="10"/>
          </p:nvPr>
        </p:nvSpPr>
        <p:spPr/>
        <p:txBody>
          <a:bodyPr/>
          <a:lstStyle>
            <a:lvl1pPr>
              <a:defRPr/>
            </a:lvl1pPr>
          </a:lstStyle>
          <a:p>
            <a:pPr>
              <a:defRPr/>
            </a:pPr>
            <a:fld id="{110F0472-3832-4DD0-A47E-922BF5DE687D}" type="datetime1">
              <a:rPr lang="fr-FR"/>
              <a:pPr>
                <a:defRPr/>
              </a:pPr>
              <a:t>24/09/2020</a:t>
            </a:fld>
            <a:endParaRPr lang="fr-FR" dirty="0"/>
          </a:p>
        </p:txBody>
      </p:sp>
      <p:sp>
        <p:nvSpPr>
          <p:cNvPr id="8" name="Footer Placeholder 4">
            <a:extLst>
              <a:ext uri="{FF2B5EF4-FFF2-40B4-BE49-F238E27FC236}">
                <a16:creationId xmlns:a16="http://schemas.microsoft.com/office/drawing/2014/main" id="{57BA4D41-DAC0-4E1C-BC47-C08B87E652E6}"/>
              </a:ext>
            </a:extLst>
          </p:cNvPr>
          <p:cNvSpPr>
            <a:spLocks noGrp="1"/>
          </p:cNvSpPr>
          <p:nvPr>
            <p:ph type="ftr" sz="quarter" idx="11"/>
          </p:nvPr>
        </p:nvSpPr>
        <p:spPr/>
        <p:txBody>
          <a:bodyPr/>
          <a:lstStyle>
            <a:lvl1pPr>
              <a:defRPr/>
            </a:lvl1pPr>
          </a:lstStyle>
          <a:p>
            <a:pPr>
              <a:defRPr/>
            </a:pPr>
            <a:endParaRPr lang="fr-FR"/>
          </a:p>
        </p:txBody>
      </p:sp>
      <p:sp>
        <p:nvSpPr>
          <p:cNvPr id="9" name="Slide Number Placeholder 5">
            <a:extLst>
              <a:ext uri="{FF2B5EF4-FFF2-40B4-BE49-F238E27FC236}">
                <a16:creationId xmlns:a16="http://schemas.microsoft.com/office/drawing/2014/main" id="{0CC1DC09-1DE9-4E4A-BCD6-F5FD17FAA654}"/>
              </a:ext>
            </a:extLst>
          </p:cNvPr>
          <p:cNvSpPr>
            <a:spLocks noGrp="1"/>
          </p:cNvSpPr>
          <p:nvPr>
            <p:ph type="sldNum" sz="quarter" idx="12"/>
          </p:nvPr>
        </p:nvSpPr>
        <p:spPr/>
        <p:txBody>
          <a:bodyPr/>
          <a:lstStyle>
            <a:lvl1pPr>
              <a:defRPr/>
            </a:lvl1pPr>
          </a:lstStyle>
          <a:p>
            <a:pPr>
              <a:defRPr/>
            </a:pPr>
            <a:fld id="{722FB33B-A589-4A69-906A-10134D4C6C20}" type="slidenum">
              <a:rPr lang="fr-FR" altLang="fr-FR"/>
              <a:pPr>
                <a:defRPr/>
              </a:pPr>
              <a:t>‹N°›</a:t>
            </a:fld>
            <a:endParaRPr lang="fr-FR" altLang="fr-FR"/>
          </a:p>
        </p:txBody>
      </p:sp>
    </p:spTree>
    <p:extLst>
      <p:ext uri="{BB962C8B-B14F-4D97-AF65-F5344CB8AC3E}">
        <p14:creationId xmlns:p14="http://schemas.microsoft.com/office/powerpoint/2010/main" val="3113383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A8687B16-8D99-4013-AAE5-72EEBEB9A4F0}"/>
              </a:ext>
            </a:extLst>
          </p:cNvPr>
          <p:cNvSpPr>
            <a:spLocks noGrp="1"/>
          </p:cNvSpPr>
          <p:nvPr>
            <p:ph type="dt" sz="half" idx="10"/>
          </p:nvPr>
        </p:nvSpPr>
        <p:spPr/>
        <p:txBody>
          <a:bodyPr/>
          <a:lstStyle>
            <a:lvl1pPr>
              <a:defRPr/>
            </a:lvl1pPr>
          </a:lstStyle>
          <a:p>
            <a:pPr>
              <a:defRPr/>
            </a:pPr>
            <a:fld id="{6FF6E19C-4DE5-4A0C-9535-3006CEC8EF57}" type="datetime1">
              <a:rPr lang="fr-FR"/>
              <a:pPr>
                <a:defRPr/>
              </a:pPr>
              <a:t>24/09/2020</a:t>
            </a:fld>
            <a:endParaRPr lang="fr-FR" dirty="0"/>
          </a:p>
        </p:txBody>
      </p:sp>
      <p:sp>
        <p:nvSpPr>
          <p:cNvPr id="4" name="Footer Placeholder 4">
            <a:extLst>
              <a:ext uri="{FF2B5EF4-FFF2-40B4-BE49-F238E27FC236}">
                <a16:creationId xmlns:a16="http://schemas.microsoft.com/office/drawing/2014/main" id="{BB116C02-466F-4A3A-B560-45D655029A4B}"/>
              </a:ext>
            </a:extLst>
          </p:cNvPr>
          <p:cNvSpPr>
            <a:spLocks noGrp="1"/>
          </p:cNvSpPr>
          <p:nvPr>
            <p:ph type="ftr" sz="quarter" idx="11"/>
          </p:nvPr>
        </p:nvSpPr>
        <p:spPr/>
        <p:txBody>
          <a:bodyPr/>
          <a:lstStyle>
            <a:lvl1pPr>
              <a:defRPr/>
            </a:lvl1pPr>
          </a:lstStyle>
          <a:p>
            <a:pPr>
              <a:defRPr/>
            </a:pPr>
            <a:endParaRPr lang="fr-FR"/>
          </a:p>
        </p:txBody>
      </p:sp>
      <p:sp>
        <p:nvSpPr>
          <p:cNvPr id="5" name="Slide Number Placeholder 5">
            <a:extLst>
              <a:ext uri="{FF2B5EF4-FFF2-40B4-BE49-F238E27FC236}">
                <a16:creationId xmlns:a16="http://schemas.microsoft.com/office/drawing/2014/main" id="{EBB4936A-531F-4D8E-977B-7EF086A445A0}"/>
              </a:ext>
            </a:extLst>
          </p:cNvPr>
          <p:cNvSpPr>
            <a:spLocks noGrp="1"/>
          </p:cNvSpPr>
          <p:nvPr>
            <p:ph type="sldNum" sz="quarter" idx="12"/>
          </p:nvPr>
        </p:nvSpPr>
        <p:spPr/>
        <p:txBody>
          <a:bodyPr/>
          <a:lstStyle>
            <a:lvl1pPr>
              <a:defRPr/>
            </a:lvl1pPr>
          </a:lstStyle>
          <a:p>
            <a:pPr>
              <a:defRPr/>
            </a:pPr>
            <a:fld id="{55989A19-4E9B-4D85-83A0-C01C73BFF338}" type="slidenum">
              <a:rPr lang="fr-FR" altLang="fr-FR"/>
              <a:pPr>
                <a:defRPr/>
              </a:pPr>
              <a:t>‹N°›</a:t>
            </a:fld>
            <a:endParaRPr lang="fr-FR" altLang="fr-FR"/>
          </a:p>
        </p:txBody>
      </p:sp>
    </p:spTree>
    <p:extLst>
      <p:ext uri="{BB962C8B-B14F-4D97-AF65-F5344CB8AC3E}">
        <p14:creationId xmlns:p14="http://schemas.microsoft.com/office/powerpoint/2010/main" val="1681975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E888A2-81CB-44A7-8329-DC12FB879C27}"/>
              </a:ext>
            </a:extLst>
          </p:cNvPr>
          <p:cNvSpPr>
            <a:spLocks noGrp="1"/>
          </p:cNvSpPr>
          <p:nvPr>
            <p:ph type="dt" sz="half" idx="10"/>
          </p:nvPr>
        </p:nvSpPr>
        <p:spPr/>
        <p:txBody>
          <a:bodyPr/>
          <a:lstStyle>
            <a:lvl1pPr>
              <a:defRPr/>
            </a:lvl1pPr>
          </a:lstStyle>
          <a:p>
            <a:pPr>
              <a:defRPr/>
            </a:pPr>
            <a:fld id="{9B22C7E5-8C36-4DC2-9DFD-28BB87A91A2B}" type="datetime1">
              <a:rPr lang="fr-FR"/>
              <a:pPr>
                <a:defRPr/>
              </a:pPr>
              <a:t>24/09/2020</a:t>
            </a:fld>
            <a:endParaRPr lang="fr-FR" dirty="0"/>
          </a:p>
        </p:txBody>
      </p:sp>
      <p:sp>
        <p:nvSpPr>
          <p:cNvPr id="3" name="Footer Placeholder 4">
            <a:extLst>
              <a:ext uri="{FF2B5EF4-FFF2-40B4-BE49-F238E27FC236}">
                <a16:creationId xmlns:a16="http://schemas.microsoft.com/office/drawing/2014/main" id="{6FA2FB00-8B9E-41EB-858B-9506FBCE6D48}"/>
              </a:ext>
            </a:extLst>
          </p:cNvPr>
          <p:cNvSpPr>
            <a:spLocks noGrp="1"/>
          </p:cNvSpPr>
          <p:nvPr>
            <p:ph type="ftr" sz="quarter" idx="11"/>
          </p:nvPr>
        </p:nvSpPr>
        <p:spPr/>
        <p:txBody>
          <a:bodyPr/>
          <a:lstStyle>
            <a:lvl1pPr>
              <a:defRPr/>
            </a:lvl1pPr>
          </a:lstStyle>
          <a:p>
            <a:pPr>
              <a:defRPr/>
            </a:pPr>
            <a:endParaRPr lang="fr-FR"/>
          </a:p>
        </p:txBody>
      </p:sp>
      <p:sp>
        <p:nvSpPr>
          <p:cNvPr id="4" name="Slide Number Placeholder 5">
            <a:extLst>
              <a:ext uri="{FF2B5EF4-FFF2-40B4-BE49-F238E27FC236}">
                <a16:creationId xmlns:a16="http://schemas.microsoft.com/office/drawing/2014/main" id="{34A3E93E-3CD0-4E0D-BF74-F6F4C2A053CA}"/>
              </a:ext>
            </a:extLst>
          </p:cNvPr>
          <p:cNvSpPr>
            <a:spLocks noGrp="1"/>
          </p:cNvSpPr>
          <p:nvPr>
            <p:ph type="sldNum" sz="quarter" idx="12"/>
          </p:nvPr>
        </p:nvSpPr>
        <p:spPr/>
        <p:txBody>
          <a:bodyPr/>
          <a:lstStyle>
            <a:lvl1pPr>
              <a:defRPr/>
            </a:lvl1pPr>
          </a:lstStyle>
          <a:p>
            <a:pPr>
              <a:defRPr/>
            </a:pPr>
            <a:fld id="{37529DCA-1F25-4166-9FE0-A77CE3CD7BDE}" type="slidenum">
              <a:rPr lang="fr-FR" altLang="fr-FR"/>
              <a:pPr>
                <a:defRPr/>
              </a:pPr>
              <a:t>‹N°›</a:t>
            </a:fld>
            <a:endParaRPr lang="fr-FR" altLang="fr-FR"/>
          </a:p>
        </p:txBody>
      </p:sp>
    </p:spTree>
    <p:extLst>
      <p:ext uri="{BB962C8B-B14F-4D97-AF65-F5344CB8AC3E}">
        <p14:creationId xmlns:p14="http://schemas.microsoft.com/office/powerpoint/2010/main" val="10797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22638D1B-578E-418E-9ECE-602B11524C13}"/>
              </a:ext>
            </a:extLst>
          </p:cNvPr>
          <p:cNvSpPr>
            <a:spLocks noGrp="1"/>
          </p:cNvSpPr>
          <p:nvPr>
            <p:ph type="dt" sz="half" idx="10"/>
          </p:nvPr>
        </p:nvSpPr>
        <p:spPr/>
        <p:txBody>
          <a:bodyPr/>
          <a:lstStyle>
            <a:lvl1pPr>
              <a:defRPr/>
            </a:lvl1pPr>
          </a:lstStyle>
          <a:p>
            <a:pPr>
              <a:defRPr/>
            </a:pPr>
            <a:fld id="{AFBC51CC-37A7-432A-A320-3B193EB9F4D0}" type="datetime1">
              <a:rPr lang="fr-FR"/>
              <a:pPr>
                <a:defRPr/>
              </a:pPr>
              <a:t>24/09/2020</a:t>
            </a:fld>
            <a:endParaRPr lang="fr-FR" dirty="0"/>
          </a:p>
        </p:txBody>
      </p:sp>
      <p:sp>
        <p:nvSpPr>
          <p:cNvPr id="5" name="Footer Placeholder 4">
            <a:extLst>
              <a:ext uri="{FF2B5EF4-FFF2-40B4-BE49-F238E27FC236}">
                <a16:creationId xmlns:a16="http://schemas.microsoft.com/office/drawing/2014/main" id="{C18FE8F1-F636-4C12-9E99-6F0DCA00342A}"/>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10171472-C72E-4F07-97CE-7734378A7106}"/>
              </a:ext>
            </a:extLst>
          </p:cNvPr>
          <p:cNvSpPr>
            <a:spLocks noGrp="1"/>
          </p:cNvSpPr>
          <p:nvPr>
            <p:ph type="sldNum" sz="quarter" idx="12"/>
          </p:nvPr>
        </p:nvSpPr>
        <p:spPr/>
        <p:txBody>
          <a:bodyPr/>
          <a:lstStyle>
            <a:lvl1pPr>
              <a:defRPr/>
            </a:lvl1pPr>
          </a:lstStyle>
          <a:p>
            <a:pPr>
              <a:defRPr/>
            </a:pPr>
            <a:fld id="{D9943162-5582-49F0-9947-7544CC56965D}" type="slidenum">
              <a:rPr lang="fr-FR" altLang="fr-FR"/>
              <a:pPr>
                <a:defRPr/>
              </a:pPr>
              <a:t>‹N°›</a:t>
            </a:fld>
            <a:endParaRPr lang="fr-FR" altLang="fr-FR"/>
          </a:p>
        </p:txBody>
      </p:sp>
    </p:spTree>
    <p:extLst>
      <p:ext uri="{BB962C8B-B14F-4D97-AF65-F5344CB8AC3E}">
        <p14:creationId xmlns:p14="http://schemas.microsoft.com/office/powerpoint/2010/main" val="242198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fr-FR"/>
              <a:t>Modifiez le style du titre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30936" y="2057399"/>
            <a:ext cx="294894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Date Placeholder 3">
            <a:extLst>
              <a:ext uri="{FF2B5EF4-FFF2-40B4-BE49-F238E27FC236}">
                <a16:creationId xmlns:a16="http://schemas.microsoft.com/office/drawing/2014/main" id="{078BC178-F4F4-4D90-B60B-74D0D5C744D1}"/>
              </a:ext>
            </a:extLst>
          </p:cNvPr>
          <p:cNvSpPr>
            <a:spLocks noGrp="1"/>
          </p:cNvSpPr>
          <p:nvPr>
            <p:ph type="dt" sz="half" idx="10"/>
          </p:nvPr>
        </p:nvSpPr>
        <p:spPr/>
        <p:txBody>
          <a:bodyPr/>
          <a:lstStyle>
            <a:lvl1pPr>
              <a:defRPr/>
            </a:lvl1pPr>
          </a:lstStyle>
          <a:p>
            <a:pPr>
              <a:defRPr/>
            </a:pPr>
            <a:fld id="{488C1EE0-7960-40BA-8C09-C73F27D9667E}" type="datetime1">
              <a:rPr lang="fr-FR"/>
              <a:pPr>
                <a:defRPr/>
              </a:pPr>
              <a:t>24/09/2020</a:t>
            </a:fld>
            <a:endParaRPr lang="fr-FR" dirty="0"/>
          </a:p>
        </p:txBody>
      </p:sp>
      <p:sp>
        <p:nvSpPr>
          <p:cNvPr id="6" name="Footer Placeholder 4">
            <a:extLst>
              <a:ext uri="{FF2B5EF4-FFF2-40B4-BE49-F238E27FC236}">
                <a16:creationId xmlns:a16="http://schemas.microsoft.com/office/drawing/2014/main" id="{19DF7B89-A511-475D-BC6D-591094E7A4D0}"/>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12E5A582-667E-4ECC-A519-4997C2622A12}"/>
              </a:ext>
            </a:extLst>
          </p:cNvPr>
          <p:cNvSpPr>
            <a:spLocks noGrp="1"/>
          </p:cNvSpPr>
          <p:nvPr>
            <p:ph type="sldNum" sz="quarter" idx="12"/>
          </p:nvPr>
        </p:nvSpPr>
        <p:spPr/>
        <p:txBody>
          <a:bodyPr/>
          <a:lstStyle>
            <a:lvl1pPr>
              <a:defRPr/>
            </a:lvl1pPr>
          </a:lstStyle>
          <a:p>
            <a:pPr>
              <a:defRPr/>
            </a:pPr>
            <a:fld id="{0AE27844-12C7-4535-95AB-8A509958D053}" type="slidenum">
              <a:rPr lang="fr-FR" altLang="fr-FR"/>
              <a:pPr>
                <a:defRPr/>
              </a:pPr>
              <a:t>‹N°›</a:t>
            </a:fld>
            <a:endParaRPr lang="fr-FR" altLang="fr-FR"/>
          </a:p>
        </p:txBody>
      </p:sp>
    </p:spTree>
    <p:extLst>
      <p:ext uri="{BB962C8B-B14F-4D97-AF65-F5344CB8AC3E}">
        <p14:creationId xmlns:p14="http://schemas.microsoft.com/office/powerpoint/2010/main" val="1690793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fr-FR"/>
              <a:t>Modifiez le style du titre</a:t>
            </a:r>
            <a:endParaRPr lang="en-US" dirty="0"/>
          </a:p>
        </p:txBody>
      </p:sp>
      <p:sp>
        <p:nvSpPr>
          <p:cNvPr id="3" name="Picture Placeholder 2"/>
          <p:cNvSpPr>
            <a:spLocks noGrp="1"/>
          </p:cNvSpPr>
          <p:nvPr>
            <p:ph type="pic" idx="1"/>
          </p:nvPr>
        </p:nvSpPr>
        <p:spPr>
          <a:xfrm>
            <a:off x="3886200" y="990600"/>
            <a:ext cx="4629150" cy="4876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30936" y="2057400"/>
            <a:ext cx="294894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Date Placeholder 4">
            <a:extLst>
              <a:ext uri="{FF2B5EF4-FFF2-40B4-BE49-F238E27FC236}">
                <a16:creationId xmlns:a16="http://schemas.microsoft.com/office/drawing/2014/main" id="{D7B727AA-7DD1-4943-927A-EC7DAD8342D1}"/>
              </a:ext>
            </a:extLst>
          </p:cNvPr>
          <p:cNvSpPr>
            <a:spLocks noGrp="1"/>
          </p:cNvSpPr>
          <p:nvPr>
            <p:ph type="dt" sz="half" idx="10"/>
          </p:nvPr>
        </p:nvSpPr>
        <p:spPr/>
        <p:txBody>
          <a:bodyPr/>
          <a:lstStyle>
            <a:lvl1pPr>
              <a:defRPr/>
            </a:lvl1pPr>
          </a:lstStyle>
          <a:p>
            <a:pPr>
              <a:defRPr/>
            </a:pPr>
            <a:fld id="{53A91078-47DA-4CE7-9217-3D2BE1A6B893}" type="datetime1">
              <a:rPr lang="fr-FR"/>
              <a:pPr>
                <a:defRPr/>
              </a:pPr>
              <a:t>24/09/2020</a:t>
            </a:fld>
            <a:endParaRPr lang="fr-FR" dirty="0"/>
          </a:p>
        </p:txBody>
      </p:sp>
      <p:sp>
        <p:nvSpPr>
          <p:cNvPr id="6" name="Footer Placeholder 5">
            <a:extLst>
              <a:ext uri="{FF2B5EF4-FFF2-40B4-BE49-F238E27FC236}">
                <a16:creationId xmlns:a16="http://schemas.microsoft.com/office/drawing/2014/main" id="{B29E92C4-25C4-4309-B946-F21DA7D65C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81FF920-9832-4726-B9BC-AF78FA712F30}"/>
              </a:ext>
            </a:extLst>
          </p:cNvPr>
          <p:cNvSpPr>
            <a:spLocks noGrp="1"/>
          </p:cNvSpPr>
          <p:nvPr>
            <p:ph type="sldNum" sz="quarter" idx="12"/>
          </p:nvPr>
        </p:nvSpPr>
        <p:spPr/>
        <p:txBody>
          <a:bodyPr/>
          <a:lstStyle>
            <a:lvl1pPr>
              <a:defRPr/>
            </a:lvl1pPr>
          </a:lstStyle>
          <a:p>
            <a:pPr>
              <a:defRPr/>
            </a:pPr>
            <a:fld id="{90D81466-EAB8-490A-9751-387CC404AEBD}" type="slidenum">
              <a:rPr lang="fr-FR" altLang="fr-FR"/>
              <a:pPr>
                <a:defRPr/>
              </a:pPr>
              <a:t>‹N°›</a:t>
            </a:fld>
            <a:endParaRPr lang="fr-FR" altLang="fr-FR"/>
          </a:p>
        </p:txBody>
      </p:sp>
    </p:spTree>
    <p:extLst>
      <p:ext uri="{BB962C8B-B14F-4D97-AF65-F5344CB8AC3E}">
        <p14:creationId xmlns:p14="http://schemas.microsoft.com/office/powerpoint/2010/main" val="41549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80A4A30D-F21E-481B-AB16-B02CD7AE5726}"/>
              </a:ext>
            </a:extLst>
          </p:cNvPr>
          <p:cNvSpPr>
            <a:spLocks noGrp="1"/>
          </p:cNvSpPr>
          <p:nvPr>
            <p:ph type="dt" sz="half" idx="10"/>
          </p:nvPr>
        </p:nvSpPr>
        <p:spPr/>
        <p:txBody>
          <a:bodyPr/>
          <a:lstStyle>
            <a:lvl1pPr>
              <a:defRPr/>
            </a:lvl1pPr>
          </a:lstStyle>
          <a:p>
            <a:pPr>
              <a:defRPr/>
            </a:pPr>
            <a:fld id="{AFCC22EF-63B4-4341-9CB7-A47F269B7F0D}" type="datetime1">
              <a:rPr lang="fr-FR"/>
              <a:pPr>
                <a:defRPr/>
              </a:pPr>
              <a:t>24/09/2020</a:t>
            </a:fld>
            <a:endParaRPr lang="fr-FR" dirty="0"/>
          </a:p>
        </p:txBody>
      </p:sp>
      <p:sp>
        <p:nvSpPr>
          <p:cNvPr id="5" name="Footer Placeholder 4">
            <a:extLst>
              <a:ext uri="{FF2B5EF4-FFF2-40B4-BE49-F238E27FC236}">
                <a16:creationId xmlns:a16="http://schemas.microsoft.com/office/drawing/2014/main" id="{12580C2D-7B67-4625-8D09-85BE0860D49A}"/>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3B0A48B4-867D-4960-847A-8AD4A524EE28}"/>
              </a:ext>
            </a:extLst>
          </p:cNvPr>
          <p:cNvSpPr>
            <a:spLocks noGrp="1"/>
          </p:cNvSpPr>
          <p:nvPr>
            <p:ph type="sldNum" sz="quarter" idx="12"/>
          </p:nvPr>
        </p:nvSpPr>
        <p:spPr/>
        <p:txBody>
          <a:bodyPr/>
          <a:lstStyle>
            <a:lvl1pPr>
              <a:defRPr/>
            </a:lvl1pPr>
          </a:lstStyle>
          <a:p>
            <a:pPr>
              <a:defRPr/>
            </a:pPr>
            <a:fld id="{72038C42-1B36-4C13-91DD-C9AA5EAC98F5}" type="slidenum">
              <a:rPr lang="fr-FR" altLang="fr-FR"/>
              <a:pPr>
                <a:defRPr/>
              </a:pPr>
              <a:t>‹N°›</a:t>
            </a:fld>
            <a:endParaRPr lang="fr-FR" altLang="fr-FR"/>
          </a:p>
        </p:txBody>
      </p:sp>
    </p:spTree>
    <p:extLst>
      <p:ext uri="{BB962C8B-B14F-4D97-AF65-F5344CB8AC3E}">
        <p14:creationId xmlns:p14="http://schemas.microsoft.com/office/powerpoint/2010/main" val="315120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50975CB6-CD33-47D5-9B52-EE81E5D37C95}"/>
              </a:ext>
            </a:extLst>
          </p:cNvPr>
          <p:cNvSpPr>
            <a:spLocks noGrp="1"/>
          </p:cNvSpPr>
          <p:nvPr>
            <p:ph type="dt" sz="half" idx="10"/>
          </p:nvPr>
        </p:nvSpPr>
        <p:spPr/>
        <p:txBody>
          <a:bodyPr/>
          <a:lstStyle>
            <a:lvl1pPr>
              <a:defRPr/>
            </a:lvl1pPr>
          </a:lstStyle>
          <a:p>
            <a:pPr>
              <a:defRPr/>
            </a:pPr>
            <a:fld id="{1C2726C9-5C13-48B6-BDC4-DF62289A0B14}" type="datetime1">
              <a:rPr lang="fr-FR"/>
              <a:pPr>
                <a:defRPr/>
              </a:pPr>
              <a:t>24/09/2020</a:t>
            </a:fld>
            <a:endParaRPr lang="fr-FR" dirty="0"/>
          </a:p>
        </p:txBody>
      </p:sp>
      <p:sp>
        <p:nvSpPr>
          <p:cNvPr id="5" name="Footer Placeholder 4">
            <a:extLst>
              <a:ext uri="{FF2B5EF4-FFF2-40B4-BE49-F238E27FC236}">
                <a16:creationId xmlns:a16="http://schemas.microsoft.com/office/drawing/2014/main" id="{A4F46A02-8E5E-4BD4-980C-30D075F342A1}"/>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82A2CB7C-0202-4323-AE5D-0B1D56ABE035}"/>
              </a:ext>
            </a:extLst>
          </p:cNvPr>
          <p:cNvSpPr>
            <a:spLocks noGrp="1"/>
          </p:cNvSpPr>
          <p:nvPr>
            <p:ph type="sldNum" sz="quarter" idx="12"/>
          </p:nvPr>
        </p:nvSpPr>
        <p:spPr/>
        <p:txBody>
          <a:bodyPr/>
          <a:lstStyle>
            <a:lvl1pPr>
              <a:defRPr/>
            </a:lvl1pPr>
          </a:lstStyle>
          <a:p>
            <a:pPr>
              <a:defRPr/>
            </a:pPr>
            <a:fld id="{4FB0371C-26A9-4706-9363-F7D4CFF204A4}" type="slidenum">
              <a:rPr lang="fr-FR" altLang="fr-FR"/>
              <a:pPr>
                <a:defRPr/>
              </a:pPr>
              <a:t>‹N°›</a:t>
            </a:fld>
            <a:endParaRPr lang="fr-FR" altLang="fr-FR"/>
          </a:p>
        </p:txBody>
      </p:sp>
    </p:spTree>
    <p:extLst>
      <p:ext uri="{BB962C8B-B14F-4D97-AF65-F5344CB8AC3E}">
        <p14:creationId xmlns:p14="http://schemas.microsoft.com/office/powerpoint/2010/main" val="2279530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517525" y="220663"/>
            <a:ext cx="8596313" cy="1403350"/>
          </a:xfrm>
        </p:spPr>
        <p:txBody>
          <a:bodyPr/>
          <a:lstStyle/>
          <a:p>
            <a:r>
              <a:rPr lang="fr-FR"/>
              <a:t>Cliquez pour modifier le style du titre</a:t>
            </a:r>
          </a:p>
        </p:txBody>
      </p:sp>
      <p:sp>
        <p:nvSpPr>
          <p:cNvPr id="3" name="Espace réservé du texte 2"/>
          <p:cNvSpPr>
            <a:spLocks noGrp="1"/>
          </p:cNvSpPr>
          <p:nvPr>
            <p:ph type="body" sz="half" idx="1"/>
          </p:nvPr>
        </p:nvSpPr>
        <p:spPr>
          <a:xfrm>
            <a:off x="1066800" y="20574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029200" y="20574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029200" y="41910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7">
            <a:extLst>
              <a:ext uri="{FF2B5EF4-FFF2-40B4-BE49-F238E27FC236}">
                <a16:creationId xmlns:a16="http://schemas.microsoft.com/office/drawing/2014/main" id="{8980BBB1-A2A8-4E3E-872F-FCEFE788F9A1}"/>
              </a:ext>
            </a:extLst>
          </p:cNvPr>
          <p:cNvSpPr>
            <a:spLocks noGrp="1" noChangeArrowheads="1"/>
          </p:cNvSpPr>
          <p:nvPr>
            <p:ph type="dt" sz="half" idx="10"/>
          </p:nvPr>
        </p:nvSpPr>
        <p:spPr/>
        <p:txBody>
          <a:bodyPr/>
          <a:lstStyle>
            <a:lvl1pPr>
              <a:defRPr/>
            </a:lvl1pPr>
          </a:lstStyle>
          <a:p>
            <a:pPr>
              <a:defRPr/>
            </a:pPr>
            <a:endParaRPr lang="fr-FR"/>
          </a:p>
        </p:txBody>
      </p:sp>
      <p:sp>
        <p:nvSpPr>
          <p:cNvPr id="7" name="Rectangle 8">
            <a:extLst>
              <a:ext uri="{FF2B5EF4-FFF2-40B4-BE49-F238E27FC236}">
                <a16:creationId xmlns:a16="http://schemas.microsoft.com/office/drawing/2014/main" id="{CA7FA2E1-1FDF-4689-BAB7-EC1A6A645519}"/>
              </a:ext>
            </a:extLst>
          </p:cNvPr>
          <p:cNvSpPr>
            <a:spLocks noGrp="1" noChangeArrowheads="1"/>
          </p:cNvSpPr>
          <p:nvPr>
            <p:ph type="ftr" sz="quarter" idx="11"/>
          </p:nvPr>
        </p:nvSpPr>
        <p:spPr/>
        <p:txBody>
          <a:bodyPr/>
          <a:lstStyle>
            <a:lvl1pPr>
              <a:defRPr/>
            </a:lvl1pPr>
          </a:lstStyle>
          <a:p>
            <a:pPr>
              <a:defRPr/>
            </a:pPr>
            <a:endParaRPr lang="fr-FR"/>
          </a:p>
        </p:txBody>
      </p:sp>
      <p:sp>
        <p:nvSpPr>
          <p:cNvPr id="8" name="Rectangle 9">
            <a:extLst>
              <a:ext uri="{FF2B5EF4-FFF2-40B4-BE49-F238E27FC236}">
                <a16:creationId xmlns:a16="http://schemas.microsoft.com/office/drawing/2014/main" id="{DD972BB2-A0D2-40AE-859A-CD7A6581EF86}"/>
              </a:ext>
            </a:extLst>
          </p:cNvPr>
          <p:cNvSpPr>
            <a:spLocks noGrp="1" noChangeArrowheads="1"/>
          </p:cNvSpPr>
          <p:nvPr>
            <p:ph type="sldNum" sz="quarter" idx="12"/>
          </p:nvPr>
        </p:nvSpPr>
        <p:spPr/>
        <p:txBody>
          <a:bodyPr/>
          <a:lstStyle>
            <a:lvl1pPr>
              <a:defRPr/>
            </a:lvl1pPr>
          </a:lstStyle>
          <a:p>
            <a:pPr>
              <a:defRPr/>
            </a:pPr>
            <a:fld id="{C8F8DED7-646F-4A90-98AB-0D2B52E4BC64}" type="slidenum">
              <a:rPr lang="fr-FR" altLang="fr-FR"/>
              <a:pPr>
                <a:defRPr/>
              </a:pPr>
              <a:t>‹N°›</a:t>
            </a:fld>
            <a:endParaRPr lang="fr-FR" altLang="fr-FR"/>
          </a:p>
        </p:txBody>
      </p:sp>
    </p:spTree>
    <p:extLst>
      <p:ext uri="{BB962C8B-B14F-4D97-AF65-F5344CB8AC3E}">
        <p14:creationId xmlns:p14="http://schemas.microsoft.com/office/powerpoint/2010/main" val="342358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4770767A-C88A-458E-8A1D-88878903B270}"/>
              </a:ext>
            </a:extLst>
          </p:cNvPr>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 name="Line 8">
            <a:extLst>
              <a:ext uri="{FF2B5EF4-FFF2-40B4-BE49-F238E27FC236}">
                <a16:creationId xmlns:a16="http://schemas.microsoft.com/office/drawing/2014/main" id="{A2229C65-3758-460E-B713-08D66FA00A44}"/>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2946" name="Rectangle 2"/>
          <p:cNvSpPr>
            <a:spLocks noGrp="1" noChangeArrowheads="1"/>
          </p:cNvSpPr>
          <p:nvPr>
            <p:ph type="ctrTitle"/>
          </p:nvPr>
        </p:nvSpPr>
        <p:spPr>
          <a:xfrm>
            <a:off x="914400" y="1524000"/>
            <a:ext cx="7623175" cy="1752600"/>
          </a:xfrm>
        </p:spPr>
        <p:txBody>
          <a:bodyPr/>
          <a:lstStyle>
            <a:lvl1pPr>
              <a:defRPr sz="5000"/>
            </a:lvl1pPr>
          </a:lstStyle>
          <a:p>
            <a:r>
              <a:rPr lang="fr-FR" altLang="en-US"/>
              <a:t>Cliquez pour modifier le style du titre</a:t>
            </a:r>
          </a:p>
        </p:txBody>
      </p:sp>
      <p:sp>
        <p:nvSpPr>
          <p:cNvPr id="8294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fr-FR" altLang="en-US"/>
              <a:t>Cliquez pour modifier le style des sous-titres du masque</a:t>
            </a:r>
          </a:p>
        </p:txBody>
      </p:sp>
      <p:sp>
        <p:nvSpPr>
          <p:cNvPr id="6" name="Rectangle 4">
            <a:extLst>
              <a:ext uri="{FF2B5EF4-FFF2-40B4-BE49-F238E27FC236}">
                <a16:creationId xmlns:a16="http://schemas.microsoft.com/office/drawing/2014/main" id="{9CCC493A-D712-4686-A03A-19C0346BF17F}"/>
              </a:ext>
            </a:extLst>
          </p:cNvPr>
          <p:cNvSpPr>
            <a:spLocks noGrp="1" noChangeArrowheads="1"/>
          </p:cNvSpPr>
          <p:nvPr>
            <p:ph type="dt" sz="half" idx="10"/>
          </p:nvPr>
        </p:nvSpPr>
        <p:spPr/>
        <p:txBody>
          <a:bodyPr/>
          <a:lstStyle>
            <a:lvl1pPr>
              <a:defRPr/>
            </a:lvl1pPr>
          </a:lstStyle>
          <a:p>
            <a:pPr>
              <a:defRPr/>
            </a:pPr>
            <a:r>
              <a:rPr lang="fr-FR"/>
              <a:t>date</a:t>
            </a:r>
            <a:endParaRPr lang="fr-FR" altLang="en-US"/>
          </a:p>
        </p:txBody>
      </p:sp>
      <p:sp>
        <p:nvSpPr>
          <p:cNvPr id="7" name="Rectangle 5">
            <a:extLst>
              <a:ext uri="{FF2B5EF4-FFF2-40B4-BE49-F238E27FC236}">
                <a16:creationId xmlns:a16="http://schemas.microsoft.com/office/drawing/2014/main" id="{57D5E598-47F3-4970-A01D-1EA7B244FDC7}"/>
              </a:ext>
            </a:extLst>
          </p:cNvPr>
          <p:cNvSpPr>
            <a:spLocks noGrp="1" noChangeArrowheads="1"/>
          </p:cNvSpPr>
          <p:nvPr>
            <p:ph type="ftr" sz="quarter" idx="11"/>
          </p:nvPr>
        </p:nvSpPr>
        <p:spPr>
          <a:xfrm>
            <a:off x="3124200" y="6243638"/>
            <a:ext cx="2895600" cy="457200"/>
          </a:xfrm>
        </p:spPr>
        <p:txBody>
          <a:bodyPr/>
          <a:lstStyle>
            <a:lvl1pPr>
              <a:defRPr/>
            </a:lvl1pPr>
          </a:lstStyle>
          <a:p>
            <a:pPr>
              <a:defRPr/>
            </a:pPr>
            <a:r>
              <a:rPr lang="fr-FR" altLang="en-US"/>
              <a:t>M NORMAND MT71</a:t>
            </a:r>
          </a:p>
        </p:txBody>
      </p:sp>
      <p:sp>
        <p:nvSpPr>
          <p:cNvPr id="8" name="Rectangle 6">
            <a:extLst>
              <a:ext uri="{FF2B5EF4-FFF2-40B4-BE49-F238E27FC236}">
                <a16:creationId xmlns:a16="http://schemas.microsoft.com/office/drawing/2014/main" id="{50663543-BC57-43CE-9D55-E906FBB4B47C}"/>
              </a:ext>
            </a:extLst>
          </p:cNvPr>
          <p:cNvSpPr>
            <a:spLocks noGrp="1" noChangeArrowheads="1"/>
          </p:cNvSpPr>
          <p:nvPr>
            <p:ph type="sldNum" sz="quarter" idx="12"/>
          </p:nvPr>
        </p:nvSpPr>
        <p:spPr/>
        <p:txBody>
          <a:bodyPr/>
          <a:lstStyle>
            <a:lvl1pPr>
              <a:defRPr/>
            </a:lvl1pPr>
          </a:lstStyle>
          <a:p>
            <a:pPr>
              <a:defRPr/>
            </a:pPr>
            <a:fld id="{24779304-FCA6-4CE6-A9A6-584509582C7F}" type="slidenum">
              <a:rPr lang="fr-FR" altLang="en-US"/>
              <a:pPr>
                <a:defRPr/>
              </a:pPr>
              <a:t>‹N°›</a:t>
            </a:fld>
            <a:endParaRPr lang="fr-FR" altLang="en-US"/>
          </a:p>
        </p:txBody>
      </p:sp>
    </p:spTree>
    <p:extLst>
      <p:ext uri="{BB962C8B-B14F-4D97-AF65-F5344CB8AC3E}">
        <p14:creationId xmlns:p14="http://schemas.microsoft.com/office/powerpoint/2010/main" val="967994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D210D5B-811A-4228-8FDB-145E6A526284}"/>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5" name="Rectangle 5">
            <a:extLst>
              <a:ext uri="{FF2B5EF4-FFF2-40B4-BE49-F238E27FC236}">
                <a16:creationId xmlns:a16="http://schemas.microsoft.com/office/drawing/2014/main" id="{86AE7990-62B3-4A16-A2E5-A675293618F2}"/>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6" name="Rectangle 6">
            <a:extLst>
              <a:ext uri="{FF2B5EF4-FFF2-40B4-BE49-F238E27FC236}">
                <a16:creationId xmlns:a16="http://schemas.microsoft.com/office/drawing/2014/main" id="{8B1172F6-70D8-4F63-AB02-2C441697E629}"/>
              </a:ext>
            </a:extLst>
          </p:cNvPr>
          <p:cNvSpPr>
            <a:spLocks noGrp="1" noChangeArrowheads="1"/>
          </p:cNvSpPr>
          <p:nvPr>
            <p:ph type="sldNum" sz="quarter" idx="12"/>
          </p:nvPr>
        </p:nvSpPr>
        <p:spPr>
          <a:ln/>
        </p:spPr>
        <p:txBody>
          <a:bodyPr/>
          <a:lstStyle>
            <a:lvl1pPr>
              <a:defRPr/>
            </a:lvl1pPr>
          </a:lstStyle>
          <a:p>
            <a:pPr>
              <a:defRPr/>
            </a:pPr>
            <a:fld id="{F9C62207-BC0A-46B9-B6D9-26412977522B}" type="slidenum">
              <a:rPr lang="fr-FR" altLang="en-US"/>
              <a:pPr>
                <a:defRPr/>
              </a:pPr>
              <a:t>‹N°›</a:t>
            </a:fld>
            <a:endParaRPr lang="fr-FR" altLang="en-US"/>
          </a:p>
        </p:txBody>
      </p:sp>
    </p:spTree>
    <p:extLst>
      <p:ext uri="{BB962C8B-B14F-4D97-AF65-F5344CB8AC3E}">
        <p14:creationId xmlns:p14="http://schemas.microsoft.com/office/powerpoint/2010/main" val="1062279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12A5125A-0524-4EAB-B15B-AD272798AA4B}"/>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5" name="Rectangle 5">
            <a:extLst>
              <a:ext uri="{FF2B5EF4-FFF2-40B4-BE49-F238E27FC236}">
                <a16:creationId xmlns:a16="http://schemas.microsoft.com/office/drawing/2014/main" id="{F3481C1E-152B-46E2-B666-7571E479F4CE}"/>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6" name="Rectangle 6">
            <a:extLst>
              <a:ext uri="{FF2B5EF4-FFF2-40B4-BE49-F238E27FC236}">
                <a16:creationId xmlns:a16="http://schemas.microsoft.com/office/drawing/2014/main" id="{CE27010F-EE29-4DA2-B83B-5FB982A253BD}"/>
              </a:ext>
            </a:extLst>
          </p:cNvPr>
          <p:cNvSpPr>
            <a:spLocks noGrp="1" noChangeArrowheads="1"/>
          </p:cNvSpPr>
          <p:nvPr>
            <p:ph type="sldNum" sz="quarter" idx="12"/>
          </p:nvPr>
        </p:nvSpPr>
        <p:spPr>
          <a:ln/>
        </p:spPr>
        <p:txBody>
          <a:bodyPr/>
          <a:lstStyle>
            <a:lvl1pPr>
              <a:defRPr/>
            </a:lvl1pPr>
          </a:lstStyle>
          <a:p>
            <a:pPr>
              <a:defRPr/>
            </a:pPr>
            <a:fld id="{D471FB5D-FEAB-4416-A27C-7ADBC338E738}" type="slidenum">
              <a:rPr lang="fr-FR" altLang="en-US"/>
              <a:pPr>
                <a:defRPr/>
              </a:pPr>
              <a:t>‹N°›</a:t>
            </a:fld>
            <a:endParaRPr lang="fr-FR" altLang="en-US"/>
          </a:p>
        </p:txBody>
      </p:sp>
    </p:spTree>
    <p:extLst>
      <p:ext uri="{BB962C8B-B14F-4D97-AF65-F5344CB8AC3E}">
        <p14:creationId xmlns:p14="http://schemas.microsoft.com/office/powerpoint/2010/main" val="1878521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ECA133B0-982E-4202-8D20-11D85E29DA50}"/>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B9D8815E-886B-4F32-A244-24B184307433}"/>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92F77FF2-02BC-4141-8BAE-DBC9CF336332}"/>
              </a:ext>
            </a:extLst>
          </p:cNvPr>
          <p:cNvSpPr>
            <a:spLocks noGrp="1" noChangeArrowheads="1"/>
          </p:cNvSpPr>
          <p:nvPr>
            <p:ph type="sldNum" sz="quarter" idx="12"/>
          </p:nvPr>
        </p:nvSpPr>
        <p:spPr>
          <a:ln/>
        </p:spPr>
        <p:txBody>
          <a:bodyPr/>
          <a:lstStyle>
            <a:lvl1pPr>
              <a:defRPr/>
            </a:lvl1pPr>
          </a:lstStyle>
          <a:p>
            <a:pPr>
              <a:defRPr/>
            </a:pPr>
            <a:fld id="{E44EFC71-D0C8-4D5E-AA79-BB293323C734}" type="slidenum">
              <a:rPr lang="fr-FR" altLang="en-US"/>
              <a:pPr>
                <a:defRPr/>
              </a:pPr>
              <a:t>‹N°›</a:t>
            </a:fld>
            <a:endParaRPr lang="fr-FR" altLang="en-US"/>
          </a:p>
        </p:txBody>
      </p:sp>
    </p:spTree>
    <p:extLst>
      <p:ext uri="{BB962C8B-B14F-4D97-AF65-F5344CB8AC3E}">
        <p14:creationId xmlns:p14="http://schemas.microsoft.com/office/powerpoint/2010/main" val="3179718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7311B1BE-BDA2-44B9-B068-7CF282F3DF78}"/>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8" name="Rectangle 5">
            <a:extLst>
              <a:ext uri="{FF2B5EF4-FFF2-40B4-BE49-F238E27FC236}">
                <a16:creationId xmlns:a16="http://schemas.microsoft.com/office/drawing/2014/main" id="{0A457179-96BC-4EBF-9CAD-AF500E103CCD}"/>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9" name="Rectangle 6">
            <a:extLst>
              <a:ext uri="{FF2B5EF4-FFF2-40B4-BE49-F238E27FC236}">
                <a16:creationId xmlns:a16="http://schemas.microsoft.com/office/drawing/2014/main" id="{73BF1AD8-A694-471C-B046-A4AEC9D63058}"/>
              </a:ext>
            </a:extLst>
          </p:cNvPr>
          <p:cNvSpPr>
            <a:spLocks noGrp="1" noChangeArrowheads="1"/>
          </p:cNvSpPr>
          <p:nvPr>
            <p:ph type="sldNum" sz="quarter" idx="12"/>
          </p:nvPr>
        </p:nvSpPr>
        <p:spPr>
          <a:ln/>
        </p:spPr>
        <p:txBody>
          <a:bodyPr/>
          <a:lstStyle>
            <a:lvl1pPr>
              <a:defRPr/>
            </a:lvl1pPr>
          </a:lstStyle>
          <a:p>
            <a:pPr>
              <a:defRPr/>
            </a:pPr>
            <a:fld id="{7121984E-9343-469E-947E-A67564111FBC}" type="slidenum">
              <a:rPr lang="fr-FR" altLang="en-US"/>
              <a:pPr>
                <a:defRPr/>
              </a:pPr>
              <a:t>‹N°›</a:t>
            </a:fld>
            <a:endParaRPr lang="fr-FR" altLang="en-US"/>
          </a:p>
        </p:txBody>
      </p:sp>
    </p:spTree>
    <p:extLst>
      <p:ext uri="{BB962C8B-B14F-4D97-AF65-F5344CB8AC3E}">
        <p14:creationId xmlns:p14="http://schemas.microsoft.com/office/powerpoint/2010/main" val="1742697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fr-FR"/>
              <a:t>Modifiez le style du titre</a:t>
            </a:r>
            <a:endParaRPr lang="en-US" dirty="0"/>
          </a:p>
        </p:txBody>
      </p:sp>
      <p:sp>
        <p:nvSpPr>
          <p:cNvPr id="3" name="Text Placeholder 2"/>
          <p:cNvSpPr>
            <a:spLocks noGrp="1"/>
          </p:cNvSpPr>
          <p:nvPr>
            <p:ph type="body" idx="1"/>
          </p:nvPr>
        </p:nvSpPr>
        <p:spPr>
          <a:xfrm>
            <a:off x="623888" y="4552634"/>
            <a:ext cx="7886700" cy="1500187"/>
          </a:xfrm>
        </p:spPr>
        <p:txBody>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Date Placeholder 3">
            <a:extLst>
              <a:ext uri="{FF2B5EF4-FFF2-40B4-BE49-F238E27FC236}">
                <a16:creationId xmlns:a16="http://schemas.microsoft.com/office/drawing/2014/main" id="{64A09DBE-EE0B-43F3-8045-2C5C61A30CA1}"/>
              </a:ext>
            </a:extLst>
          </p:cNvPr>
          <p:cNvSpPr>
            <a:spLocks noGrp="1"/>
          </p:cNvSpPr>
          <p:nvPr>
            <p:ph type="dt" sz="half" idx="10"/>
          </p:nvPr>
        </p:nvSpPr>
        <p:spPr/>
        <p:txBody>
          <a:bodyPr/>
          <a:lstStyle>
            <a:lvl1pPr>
              <a:defRPr/>
            </a:lvl1pPr>
          </a:lstStyle>
          <a:p>
            <a:pPr>
              <a:defRPr/>
            </a:pPr>
            <a:fld id="{E0AA2F91-C5FF-44AD-A7B2-786AB018463C}" type="datetime1">
              <a:rPr lang="fr-FR"/>
              <a:pPr>
                <a:defRPr/>
              </a:pPr>
              <a:t>24/09/2020</a:t>
            </a:fld>
            <a:endParaRPr lang="fr-FR" dirty="0"/>
          </a:p>
        </p:txBody>
      </p:sp>
      <p:sp>
        <p:nvSpPr>
          <p:cNvPr id="5" name="Footer Placeholder 4">
            <a:extLst>
              <a:ext uri="{FF2B5EF4-FFF2-40B4-BE49-F238E27FC236}">
                <a16:creationId xmlns:a16="http://schemas.microsoft.com/office/drawing/2014/main" id="{D9D1C87C-C71A-46F4-A36F-4A0E1D9DC6B3}"/>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B55E6C04-3147-4941-9851-F85F3B1DBBB6}"/>
              </a:ext>
            </a:extLst>
          </p:cNvPr>
          <p:cNvSpPr>
            <a:spLocks noGrp="1"/>
          </p:cNvSpPr>
          <p:nvPr>
            <p:ph type="sldNum" sz="quarter" idx="12"/>
          </p:nvPr>
        </p:nvSpPr>
        <p:spPr/>
        <p:txBody>
          <a:bodyPr/>
          <a:lstStyle>
            <a:lvl1pPr>
              <a:defRPr/>
            </a:lvl1pPr>
          </a:lstStyle>
          <a:p>
            <a:pPr>
              <a:defRPr/>
            </a:pPr>
            <a:fld id="{FBF082CD-B38B-44E1-A486-16F5D1ABDD4A}" type="slidenum">
              <a:rPr lang="fr-FR" altLang="fr-FR"/>
              <a:pPr>
                <a:defRPr/>
              </a:pPr>
              <a:t>‹N°›</a:t>
            </a:fld>
            <a:endParaRPr lang="fr-FR" altLang="fr-FR"/>
          </a:p>
        </p:txBody>
      </p:sp>
    </p:spTree>
    <p:extLst>
      <p:ext uri="{BB962C8B-B14F-4D97-AF65-F5344CB8AC3E}">
        <p14:creationId xmlns:p14="http://schemas.microsoft.com/office/powerpoint/2010/main" val="3985374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A03D1500-81A6-4486-8CAD-5A972F63EB51}"/>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4" name="Rectangle 5">
            <a:extLst>
              <a:ext uri="{FF2B5EF4-FFF2-40B4-BE49-F238E27FC236}">
                <a16:creationId xmlns:a16="http://schemas.microsoft.com/office/drawing/2014/main" id="{D62BD80A-FEC7-4ECE-8FC8-EC974589A69F}"/>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5" name="Rectangle 6">
            <a:extLst>
              <a:ext uri="{FF2B5EF4-FFF2-40B4-BE49-F238E27FC236}">
                <a16:creationId xmlns:a16="http://schemas.microsoft.com/office/drawing/2014/main" id="{EE77A221-3C5E-49ED-812D-CAAB5EF10405}"/>
              </a:ext>
            </a:extLst>
          </p:cNvPr>
          <p:cNvSpPr>
            <a:spLocks noGrp="1" noChangeArrowheads="1"/>
          </p:cNvSpPr>
          <p:nvPr>
            <p:ph type="sldNum" sz="quarter" idx="12"/>
          </p:nvPr>
        </p:nvSpPr>
        <p:spPr>
          <a:ln/>
        </p:spPr>
        <p:txBody>
          <a:bodyPr/>
          <a:lstStyle>
            <a:lvl1pPr>
              <a:defRPr/>
            </a:lvl1pPr>
          </a:lstStyle>
          <a:p>
            <a:pPr>
              <a:defRPr/>
            </a:pPr>
            <a:fld id="{CBE28D11-9039-4FFC-B19D-7B4170CE3D54}" type="slidenum">
              <a:rPr lang="fr-FR" altLang="en-US"/>
              <a:pPr>
                <a:defRPr/>
              </a:pPr>
              <a:t>‹N°›</a:t>
            </a:fld>
            <a:endParaRPr lang="fr-FR" altLang="en-US"/>
          </a:p>
        </p:txBody>
      </p:sp>
    </p:spTree>
    <p:extLst>
      <p:ext uri="{BB962C8B-B14F-4D97-AF65-F5344CB8AC3E}">
        <p14:creationId xmlns:p14="http://schemas.microsoft.com/office/powerpoint/2010/main" val="702480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20F77C-BC0D-4F87-97EC-71DDAB51A589}"/>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3" name="Rectangle 5">
            <a:extLst>
              <a:ext uri="{FF2B5EF4-FFF2-40B4-BE49-F238E27FC236}">
                <a16:creationId xmlns:a16="http://schemas.microsoft.com/office/drawing/2014/main" id="{A1D2F904-D873-4509-9CA4-7D08E27BBF0C}"/>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4" name="Rectangle 6">
            <a:extLst>
              <a:ext uri="{FF2B5EF4-FFF2-40B4-BE49-F238E27FC236}">
                <a16:creationId xmlns:a16="http://schemas.microsoft.com/office/drawing/2014/main" id="{7ED1C33A-0B36-4662-B0E2-A815119A4370}"/>
              </a:ext>
            </a:extLst>
          </p:cNvPr>
          <p:cNvSpPr>
            <a:spLocks noGrp="1" noChangeArrowheads="1"/>
          </p:cNvSpPr>
          <p:nvPr>
            <p:ph type="sldNum" sz="quarter" idx="12"/>
          </p:nvPr>
        </p:nvSpPr>
        <p:spPr>
          <a:ln/>
        </p:spPr>
        <p:txBody>
          <a:bodyPr/>
          <a:lstStyle>
            <a:lvl1pPr>
              <a:defRPr/>
            </a:lvl1pPr>
          </a:lstStyle>
          <a:p>
            <a:pPr>
              <a:defRPr/>
            </a:pPr>
            <a:fld id="{83926BAE-36DE-4276-BCB1-E4019D36C2F6}" type="slidenum">
              <a:rPr lang="fr-FR" altLang="en-US"/>
              <a:pPr>
                <a:defRPr/>
              </a:pPr>
              <a:t>‹N°›</a:t>
            </a:fld>
            <a:endParaRPr lang="fr-FR" altLang="en-US"/>
          </a:p>
        </p:txBody>
      </p:sp>
    </p:spTree>
    <p:extLst>
      <p:ext uri="{BB962C8B-B14F-4D97-AF65-F5344CB8AC3E}">
        <p14:creationId xmlns:p14="http://schemas.microsoft.com/office/powerpoint/2010/main" val="2195423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E24C4F17-A20B-40E8-B5FC-19C5BE899030}"/>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B4039C6E-2A48-4AC3-8D76-C52F365AA5A4}"/>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622C64F4-C509-43CC-A96B-470A4C20C0EB}"/>
              </a:ext>
            </a:extLst>
          </p:cNvPr>
          <p:cNvSpPr>
            <a:spLocks noGrp="1" noChangeArrowheads="1"/>
          </p:cNvSpPr>
          <p:nvPr>
            <p:ph type="sldNum" sz="quarter" idx="12"/>
          </p:nvPr>
        </p:nvSpPr>
        <p:spPr>
          <a:ln/>
        </p:spPr>
        <p:txBody>
          <a:bodyPr/>
          <a:lstStyle>
            <a:lvl1pPr>
              <a:defRPr/>
            </a:lvl1pPr>
          </a:lstStyle>
          <a:p>
            <a:pPr>
              <a:defRPr/>
            </a:pPr>
            <a:fld id="{6B6C0FE2-0CF4-4541-90C6-F6A40BC6B4C2}" type="slidenum">
              <a:rPr lang="fr-FR" altLang="en-US"/>
              <a:pPr>
                <a:defRPr/>
              </a:pPr>
              <a:t>‹N°›</a:t>
            </a:fld>
            <a:endParaRPr lang="fr-FR" altLang="en-US"/>
          </a:p>
        </p:txBody>
      </p:sp>
    </p:spTree>
    <p:extLst>
      <p:ext uri="{BB962C8B-B14F-4D97-AF65-F5344CB8AC3E}">
        <p14:creationId xmlns:p14="http://schemas.microsoft.com/office/powerpoint/2010/main" val="382125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8985507D-9DAD-4A68-9FA8-1E0B8C49C16F}"/>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DF51B6A8-E927-41B0-945D-5080D06BC708}"/>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25FC461F-0A38-475A-8615-CA3D778261E1}"/>
              </a:ext>
            </a:extLst>
          </p:cNvPr>
          <p:cNvSpPr>
            <a:spLocks noGrp="1" noChangeArrowheads="1"/>
          </p:cNvSpPr>
          <p:nvPr>
            <p:ph type="sldNum" sz="quarter" idx="12"/>
          </p:nvPr>
        </p:nvSpPr>
        <p:spPr>
          <a:ln/>
        </p:spPr>
        <p:txBody>
          <a:bodyPr/>
          <a:lstStyle>
            <a:lvl1pPr>
              <a:defRPr/>
            </a:lvl1pPr>
          </a:lstStyle>
          <a:p>
            <a:pPr>
              <a:defRPr/>
            </a:pPr>
            <a:fld id="{1195BE63-971B-4F64-9071-E7D2C3A0F704}" type="slidenum">
              <a:rPr lang="fr-FR" altLang="en-US"/>
              <a:pPr>
                <a:defRPr/>
              </a:pPr>
              <a:t>‹N°›</a:t>
            </a:fld>
            <a:endParaRPr lang="fr-FR" altLang="en-US"/>
          </a:p>
        </p:txBody>
      </p:sp>
    </p:spTree>
    <p:extLst>
      <p:ext uri="{BB962C8B-B14F-4D97-AF65-F5344CB8AC3E}">
        <p14:creationId xmlns:p14="http://schemas.microsoft.com/office/powerpoint/2010/main" val="144119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A55C434-3073-4E49-A8D7-5B147165C03E}"/>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5" name="Rectangle 5">
            <a:extLst>
              <a:ext uri="{FF2B5EF4-FFF2-40B4-BE49-F238E27FC236}">
                <a16:creationId xmlns:a16="http://schemas.microsoft.com/office/drawing/2014/main" id="{281774D6-59EE-4531-B671-9929B3CE913C}"/>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6" name="Rectangle 6">
            <a:extLst>
              <a:ext uri="{FF2B5EF4-FFF2-40B4-BE49-F238E27FC236}">
                <a16:creationId xmlns:a16="http://schemas.microsoft.com/office/drawing/2014/main" id="{3E90B81F-2160-43B4-8290-152AF0ACEE4E}"/>
              </a:ext>
            </a:extLst>
          </p:cNvPr>
          <p:cNvSpPr>
            <a:spLocks noGrp="1" noChangeArrowheads="1"/>
          </p:cNvSpPr>
          <p:nvPr>
            <p:ph type="sldNum" sz="quarter" idx="12"/>
          </p:nvPr>
        </p:nvSpPr>
        <p:spPr>
          <a:ln/>
        </p:spPr>
        <p:txBody>
          <a:bodyPr/>
          <a:lstStyle>
            <a:lvl1pPr>
              <a:defRPr/>
            </a:lvl1pPr>
          </a:lstStyle>
          <a:p>
            <a:pPr>
              <a:defRPr/>
            </a:pPr>
            <a:fld id="{9725A7BD-CC70-47BD-8DF3-A4BE2F9F02CD}" type="slidenum">
              <a:rPr lang="fr-FR" altLang="en-US"/>
              <a:pPr>
                <a:defRPr/>
              </a:pPr>
              <a:t>‹N°›</a:t>
            </a:fld>
            <a:endParaRPr lang="fr-FR" altLang="en-US"/>
          </a:p>
        </p:txBody>
      </p:sp>
    </p:spTree>
    <p:extLst>
      <p:ext uri="{BB962C8B-B14F-4D97-AF65-F5344CB8AC3E}">
        <p14:creationId xmlns:p14="http://schemas.microsoft.com/office/powerpoint/2010/main" val="1212589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7813"/>
            <a:ext cx="6019800"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627060BC-2FD4-4A73-A459-4CD66C88FA8D}"/>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5" name="Rectangle 5">
            <a:extLst>
              <a:ext uri="{FF2B5EF4-FFF2-40B4-BE49-F238E27FC236}">
                <a16:creationId xmlns:a16="http://schemas.microsoft.com/office/drawing/2014/main" id="{E572008E-95BE-422C-B1A8-5ABC5630E025}"/>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6" name="Rectangle 6">
            <a:extLst>
              <a:ext uri="{FF2B5EF4-FFF2-40B4-BE49-F238E27FC236}">
                <a16:creationId xmlns:a16="http://schemas.microsoft.com/office/drawing/2014/main" id="{43748E66-7CAF-4EA4-905C-74C7B8F23A9F}"/>
              </a:ext>
            </a:extLst>
          </p:cNvPr>
          <p:cNvSpPr>
            <a:spLocks noGrp="1" noChangeArrowheads="1"/>
          </p:cNvSpPr>
          <p:nvPr>
            <p:ph type="sldNum" sz="quarter" idx="12"/>
          </p:nvPr>
        </p:nvSpPr>
        <p:spPr>
          <a:ln/>
        </p:spPr>
        <p:txBody>
          <a:bodyPr/>
          <a:lstStyle>
            <a:lvl1pPr>
              <a:defRPr/>
            </a:lvl1pPr>
          </a:lstStyle>
          <a:p>
            <a:pPr>
              <a:defRPr/>
            </a:pPr>
            <a:fld id="{B345BAAE-5099-45FC-A093-7BCA68761FF0}" type="slidenum">
              <a:rPr lang="fr-FR" altLang="en-US"/>
              <a:pPr>
                <a:defRPr/>
              </a:pPr>
              <a:t>‹N°›</a:t>
            </a:fld>
            <a:endParaRPr lang="fr-FR" altLang="en-US"/>
          </a:p>
        </p:txBody>
      </p:sp>
    </p:spTree>
    <p:extLst>
      <p:ext uri="{BB962C8B-B14F-4D97-AF65-F5344CB8AC3E}">
        <p14:creationId xmlns:p14="http://schemas.microsoft.com/office/powerpoint/2010/main" val="1935847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0"/>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41763"/>
            <a:ext cx="4038600" cy="21891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a:extLst>
              <a:ext uri="{FF2B5EF4-FFF2-40B4-BE49-F238E27FC236}">
                <a16:creationId xmlns:a16="http://schemas.microsoft.com/office/drawing/2014/main" id="{C40BBF36-AFDE-42FE-AD29-831A751BC81B}"/>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7" name="Rectangle 5">
            <a:extLst>
              <a:ext uri="{FF2B5EF4-FFF2-40B4-BE49-F238E27FC236}">
                <a16:creationId xmlns:a16="http://schemas.microsoft.com/office/drawing/2014/main" id="{2E1650DD-B197-4873-8DFD-09F6270139F9}"/>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8" name="Rectangle 6">
            <a:extLst>
              <a:ext uri="{FF2B5EF4-FFF2-40B4-BE49-F238E27FC236}">
                <a16:creationId xmlns:a16="http://schemas.microsoft.com/office/drawing/2014/main" id="{B2D8E342-A3B8-4B54-BE1C-2283601900C0}"/>
              </a:ext>
            </a:extLst>
          </p:cNvPr>
          <p:cNvSpPr>
            <a:spLocks noGrp="1" noChangeArrowheads="1"/>
          </p:cNvSpPr>
          <p:nvPr>
            <p:ph type="sldNum" sz="quarter" idx="12"/>
          </p:nvPr>
        </p:nvSpPr>
        <p:spPr>
          <a:ln/>
        </p:spPr>
        <p:txBody>
          <a:bodyPr/>
          <a:lstStyle>
            <a:lvl1pPr>
              <a:defRPr/>
            </a:lvl1pPr>
          </a:lstStyle>
          <a:p>
            <a:pPr>
              <a:defRPr/>
            </a:pPr>
            <a:fld id="{00FFB83E-46F7-4431-AE1E-7000E9530BE5}" type="slidenum">
              <a:rPr lang="fr-FR" altLang="en-US"/>
              <a:pPr>
                <a:defRPr/>
              </a:pPr>
              <a:t>‹N°›</a:t>
            </a:fld>
            <a:endParaRPr lang="fr-FR" altLang="en-US"/>
          </a:p>
        </p:txBody>
      </p:sp>
    </p:spTree>
    <p:extLst>
      <p:ext uri="{BB962C8B-B14F-4D97-AF65-F5344CB8AC3E}">
        <p14:creationId xmlns:p14="http://schemas.microsoft.com/office/powerpoint/2010/main" val="1674410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E39CBF8B-A0DB-4587-B3C8-6597214FDD4D}"/>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E2E38338-4C5D-433E-A877-A8123EED9563}"/>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927EF594-9139-4733-9DC9-D217481E8F62}"/>
              </a:ext>
            </a:extLst>
          </p:cNvPr>
          <p:cNvSpPr>
            <a:spLocks noGrp="1" noChangeArrowheads="1"/>
          </p:cNvSpPr>
          <p:nvPr>
            <p:ph type="sldNum" sz="quarter" idx="12"/>
          </p:nvPr>
        </p:nvSpPr>
        <p:spPr>
          <a:ln/>
        </p:spPr>
        <p:txBody>
          <a:bodyPr/>
          <a:lstStyle>
            <a:lvl1pPr>
              <a:defRPr/>
            </a:lvl1pPr>
          </a:lstStyle>
          <a:p>
            <a:pPr>
              <a:defRPr/>
            </a:pPr>
            <a:fld id="{7F4F2300-8B10-4DAC-A317-627A0AE440C9}" type="slidenum">
              <a:rPr lang="fr-FR" altLang="en-US"/>
              <a:pPr>
                <a:defRPr/>
              </a:pPr>
              <a:t>‹N°›</a:t>
            </a:fld>
            <a:endParaRPr lang="fr-FR" altLang="en-US"/>
          </a:p>
        </p:txBody>
      </p:sp>
    </p:spTree>
    <p:extLst>
      <p:ext uri="{BB962C8B-B14F-4D97-AF65-F5344CB8AC3E}">
        <p14:creationId xmlns:p14="http://schemas.microsoft.com/office/powerpoint/2010/main" val="2284464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AndTx" preserve="1">
  <p:cSld name="Titre. Diagramme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graphique 2"/>
          <p:cNvSpPr>
            <a:spLocks noGrp="1"/>
          </p:cNvSpPr>
          <p:nvPr>
            <p:ph type="chart" sz="half" idx="1"/>
          </p:nvPr>
        </p:nvSpPr>
        <p:spPr>
          <a:xfrm>
            <a:off x="457200" y="1600200"/>
            <a:ext cx="4038600" cy="4530725"/>
          </a:xfrm>
        </p:spPr>
        <p:txBody>
          <a:bodyPr/>
          <a:lstStyle/>
          <a:p>
            <a:pPr lvl="0"/>
            <a:endParaRPr lang="fr-FR" noProof="0"/>
          </a:p>
        </p:txBody>
      </p:sp>
      <p:sp>
        <p:nvSpPr>
          <p:cNvPr id="4" name="Espace réservé du texte 3"/>
          <p:cNvSpPr>
            <a:spLocks noGrp="1"/>
          </p:cNvSpPr>
          <p:nvPr>
            <p:ph type="body" sz="half" idx="2"/>
          </p:nvPr>
        </p:nvSpPr>
        <p:spPr>
          <a:xfrm>
            <a:off x="4648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93476380-BD6C-456E-BC55-712901E3946E}"/>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14C54368-75E3-4282-ADD1-E9A4544D0542}"/>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27A521D1-878F-4A32-9514-8D75FB3EF1D7}"/>
              </a:ext>
            </a:extLst>
          </p:cNvPr>
          <p:cNvSpPr>
            <a:spLocks noGrp="1" noChangeArrowheads="1"/>
          </p:cNvSpPr>
          <p:nvPr>
            <p:ph type="sldNum" sz="quarter" idx="12"/>
          </p:nvPr>
        </p:nvSpPr>
        <p:spPr>
          <a:ln/>
        </p:spPr>
        <p:txBody>
          <a:bodyPr/>
          <a:lstStyle>
            <a:lvl1pPr>
              <a:defRPr/>
            </a:lvl1pPr>
          </a:lstStyle>
          <a:p>
            <a:pPr>
              <a:defRPr/>
            </a:pPr>
            <a:fld id="{5425AB5E-AAF7-4A72-8E19-1204019EDA5E}" type="slidenum">
              <a:rPr lang="fr-FR" altLang="en-US"/>
              <a:pPr>
                <a:defRPr/>
              </a:pPr>
              <a:t>‹N°›</a:t>
            </a:fld>
            <a:endParaRPr lang="fr-FR" altLang="en-US"/>
          </a:p>
        </p:txBody>
      </p:sp>
    </p:spTree>
    <p:extLst>
      <p:ext uri="{BB962C8B-B14F-4D97-AF65-F5344CB8AC3E}">
        <p14:creationId xmlns:p14="http://schemas.microsoft.com/office/powerpoint/2010/main" val="1873441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531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a:extLst>
              <a:ext uri="{FF2B5EF4-FFF2-40B4-BE49-F238E27FC236}">
                <a16:creationId xmlns:a16="http://schemas.microsoft.com/office/drawing/2014/main" id="{F8786C3E-5049-41A1-8D2C-0E3576A4D1B8}"/>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4" name="Rectangle 5">
            <a:extLst>
              <a:ext uri="{FF2B5EF4-FFF2-40B4-BE49-F238E27FC236}">
                <a16:creationId xmlns:a16="http://schemas.microsoft.com/office/drawing/2014/main" id="{C5FECB55-B6C4-4FA6-810B-CB3B3F10AA68}"/>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5" name="Rectangle 6">
            <a:extLst>
              <a:ext uri="{FF2B5EF4-FFF2-40B4-BE49-F238E27FC236}">
                <a16:creationId xmlns:a16="http://schemas.microsoft.com/office/drawing/2014/main" id="{8193D025-E321-4795-98C8-442D9D6BD9A6}"/>
              </a:ext>
            </a:extLst>
          </p:cNvPr>
          <p:cNvSpPr>
            <a:spLocks noGrp="1" noChangeArrowheads="1"/>
          </p:cNvSpPr>
          <p:nvPr>
            <p:ph type="sldNum" sz="quarter" idx="12"/>
          </p:nvPr>
        </p:nvSpPr>
        <p:spPr>
          <a:ln/>
        </p:spPr>
        <p:txBody>
          <a:bodyPr/>
          <a:lstStyle>
            <a:lvl1pPr>
              <a:defRPr/>
            </a:lvl1pPr>
          </a:lstStyle>
          <a:p>
            <a:pPr>
              <a:defRPr/>
            </a:pPr>
            <a:fld id="{9E21CB39-FD22-4850-9C12-A704DDF14A14}" type="slidenum">
              <a:rPr lang="fr-FR" altLang="en-US"/>
              <a:pPr>
                <a:defRPr/>
              </a:pPr>
              <a:t>‹N°›</a:t>
            </a:fld>
            <a:endParaRPr lang="fr-FR" altLang="en-US"/>
          </a:p>
        </p:txBody>
      </p:sp>
    </p:spTree>
    <p:extLst>
      <p:ext uri="{BB962C8B-B14F-4D97-AF65-F5344CB8AC3E}">
        <p14:creationId xmlns:p14="http://schemas.microsoft.com/office/powerpoint/2010/main" val="153091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F4DF257F-D74C-4B31-A3BE-8E999770C8B3}"/>
              </a:ext>
            </a:extLst>
          </p:cNvPr>
          <p:cNvSpPr>
            <a:spLocks noGrp="1"/>
          </p:cNvSpPr>
          <p:nvPr>
            <p:ph type="dt" sz="half" idx="10"/>
          </p:nvPr>
        </p:nvSpPr>
        <p:spPr/>
        <p:txBody>
          <a:bodyPr/>
          <a:lstStyle>
            <a:lvl1pPr>
              <a:defRPr/>
            </a:lvl1pPr>
          </a:lstStyle>
          <a:p>
            <a:pPr>
              <a:defRPr/>
            </a:pPr>
            <a:fld id="{C169E000-D815-4A0D-B424-5209E683E88B}" type="datetime1">
              <a:rPr lang="fr-FR"/>
              <a:pPr>
                <a:defRPr/>
              </a:pPr>
              <a:t>24/09/2020</a:t>
            </a:fld>
            <a:endParaRPr lang="fr-FR" dirty="0"/>
          </a:p>
        </p:txBody>
      </p:sp>
      <p:sp>
        <p:nvSpPr>
          <p:cNvPr id="6" name="Footer Placeholder 4">
            <a:extLst>
              <a:ext uri="{FF2B5EF4-FFF2-40B4-BE49-F238E27FC236}">
                <a16:creationId xmlns:a16="http://schemas.microsoft.com/office/drawing/2014/main" id="{76AC651A-3EE0-48D8-BEAE-D29DF04750EC}"/>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1780B50F-027A-4A23-9EA0-68269B2FFE33}"/>
              </a:ext>
            </a:extLst>
          </p:cNvPr>
          <p:cNvSpPr>
            <a:spLocks noGrp="1"/>
          </p:cNvSpPr>
          <p:nvPr>
            <p:ph type="sldNum" sz="quarter" idx="12"/>
          </p:nvPr>
        </p:nvSpPr>
        <p:spPr/>
        <p:txBody>
          <a:bodyPr/>
          <a:lstStyle>
            <a:lvl1pPr>
              <a:defRPr/>
            </a:lvl1pPr>
          </a:lstStyle>
          <a:p>
            <a:pPr>
              <a:defRPr/>
            </a:pPr>
            <a:fld id="{9D682294-3F08-400B-8854-B39F23AFAF18}" type="slidenum">
              <a:rPr lang="fr-FR" altLang="fr-FR"/>
              <a:pPr>
                <a:defRPr/>
              </a:pPr>
              <a:t>‹N°›</a:t>
            </a:fld>
            <a:endParaRPr lang="fr-FR" altLang="fr-FR"/>
          </a:p>
        </p:txBody>
      </p:sp>
    </p:spTree>
    <p:extLst>
      <p:ext uri="{BB962C8B-B14F-4D97-AF65-F5344CB8AC3E}">
        <p14:creationId xmlns:p14="http://schemas.microsoft.com/office/powerpoint/2010/main" val="1242610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tableau 2"/>
          <p:cNvSpPr>
            <a:spLocks noGrp="1"/>
          </p:cNvSpPr>
          <p:nvPr>
            <p:ph type="tbl" idx="1"/>
          </p:nvPr>
        </p:nvSpPr>
        <p:spPr>
          <a:xfrm>
            <a:off x="457200" y="1600200"/>
            <a:ext cx="8229600" cy="4530725"/>
          </a:xfrm>
        </p:spPr>
        <p:txBody>
          <a:bodyPr/>
          <a:lstStyle/>
          <a:p>
            <a:pPr lvl="0"/>
            <a:endParaRPr lang="fr-FR" noProof="0"/>
          </a:p>
        </p:txBody>
      </p:sp>
      <p:sp>
        <p:nvSpPr>
          <p:cNvPr id="4" name="Rectangle 4">
            <a:extLst>
              <a:ext uri="{FF2B5EF4-FFF2-40B4-BE49-F238E27FC236}">
                <a16:creationId xmlns:a16="http://schemas.microsoft.com/office/drawing/2014/main" id="{6D65154D-4EE4-48F8-A1BA-5281321CBF18}"/>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5" name="Rectangle 5">
            <a:extLst>
              <a:ext uri="{FF2B5EF4-FFF2-40B4-BE49-F238E27FC236}">
                <a16:creationId xmlns:a16="http://schemas.microsoft.com/office/drawing/2014/main" id="{A3BDB066-EEF2-4098-B251-C3EB1A695F20}"/>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6" name="Rectangle 6">
            <a:extLst>
              <a:ext uri="{FF2B5EF4-FFF2-40B4-BE49-F238E27FC236}">
                <a16:creationId xmlns:a16="http://schemas.microsoft.com/office/drawing/2014/main" id="{D16EFAF7-D1BA-4396-8461-5BBA53BAFBD8}"/>
              </a:ext>
            </a:extLst>
          </p:cNvPr>
          <p:cNvSpPr>
            <a:spLocks noGrp="1" noChangeArrowheads="1"/>
          </p:cNvSpPr>
          <p:nvPr>
            <p:ph type="sldNum" sz="quarter" idx="12"/>
          </p:nvPr>
        </p:nvSpPr>
        <p:spPr>
          <a:ln/>
        </p:spPr>
        <p:txBody>
          <a:bodyPr/>
          <a:lstStyle>
            <a:lvl1pPr>
              <a:defRPr/>
            </a:lvl1pPr>
          </a:lstStyle>
          <a:p>
            <a:pPr>
              <a:defRPr/>
            </a:pPr>
            <a:fld id="{DDC15D2F-360A-48A8-8B70-A2791702D6FB}" type="slidenum">
              <a:rPr lang="fr-FR" altLang="en-US"/>
              <a:pPr>
                <a:defRPr/>
              </a:pPr>
              <a:t>‹N°›</a:t>
            </a:fld>
            <a:endParaRPr lang="fr-FR" altLang="en-US"/>
          </a:p>
        </p:txBody>
      </p:sp>
    </p:spTree>
    <p:extLst>
      <p:ext uri="{BB962C8B-B14F-4D97-AF65-F5344CB8AC3E}">
        <p14:creationId xmlns:p14="http://schemas.microsoft.com/office/powerpoint/2010/main" val="1216045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648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41566AB2-6CF9-472F-B506-BB886E56CA45}"/>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7400098F-BE68-4FED-9118-4DDC553B974D}"/>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DB88BFF5-16D5-46EC-B139-0BE9EDD820EC}"/>
              </a:ext>
            </a:extLst>
          </p:cNvPr>
          <p:cNvSpPr>
            <a:spLocks noGrp="1" noChangeArrowheads="1"/>
          </p:cNvSpPr>
          <p:nvPr>
            <p:ph type="sldNum" sz="quarter" idx="12"/>
          </p:nvPr>
        </p:nvSpPr>
        <p:spPr>
          <a:ln/>
        </p:spPr>
        <p:txBody>
          <a:bodyPr/>
          <a:lstStyle>
            <a:lvl1pPr>
              <a:defRPr/>
            </a:lvl1pPr>
          </a:lstStyle>
          <a:p>
            <a:pPr>
              <a:defRPr/>
            </a:pPr>
            <a:fld id="{AE83359D-13A1-45C1-881D-F3206F8C0754}" type="slidenum">
              <a:rPr lang="fr-FR" altLang="en-US"/>
              <a:pPr>
                <a:defRPr/>
              </a:pPr>
              <a:t>‹N°›</a:t>
            </a:fld>
            <a:endParaRPr lang="fr-FR" altLang="en-US"/>
          </a:p>
        </p:txBody>
      </p:sp>
    </p:spTree>
    <p:extLst>
      <p:ext uri="{BB962C8B-B14F-4D97-AF65-F5344CB8AC3E}">
        <p14:creationId xmlns:p14="http://schemas.microsoft.com/office/powerpoint/2010/main" val="3104166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4648200" y="1600200"/>
            <a:ext cx="4038600" cy="4530725"/>
          </a:xfrm>
        </p:spPr>
        <p:txBody>
          <a:bodyPr/>
          <a:lstStyle/>
          <a:p>
            <a:pPr lvl="0"/>
            <a:endParaRPr lang="fr-FR" noProof="0"/>
          </a:p>
        </p:txBody>
      </p:sp>
      <p:sp>
        <p:nvSpPr>
          <p:cNvPr id="5" name="Rectangle 4">
            <a:extLst>
              <a:ext uri="{FF2B5EF4-FFF2-40B4-BE49-F238E27FC236}">
                <a16:creationId xmlns:a16="http://schemas.microsoft.com/office/drawing/2014/main" id="{E466DD7B-EF41-4DC7-B3D2-67353C9CEB24}"/>
              </a:ext>
            </a:extLst>
          </p:cNvPr>
          <p:cNvSpPr>
            <a:spLocks noGrp="1" noChangeArrowheads="1"/>
          </p:cNvSpPr>
          <p:nvPr>
            <p:ph type="dt" sz="half" idx="10"/>
          </p:nvPr>
        </p:nvSpPr>
        <p:spPr>
          <a:ln/>
        </p:spPr>
        <p:txBody>
          <a:bodyPr/>
          <a:lstStyle>
            <a:lvl1pPr>
              <a:defRPr/>
            </a:lvl1pPr>
          </a:lstStyle>
          <a:p>
            <a:pPr>
              <a:defRPr/>
            </a:pPr>
            <a:r>
              <a:rPr lang="fr-FR"/>
              <a:t>date</a:t>
            </a:r>
            <a:endParaRPr lang="fr-FR" altLang="en-US"/>
          </a:p>
        </p:txBody>
      </p:sp>
      <p:sp>
        <p:nvSpPr>
          <p:cNvPr id="6" name="Rectangle 5">
            <a:extLst>
              <a:ext uri="{FF2B5EF4-FFF2-40B4-BE49-F238E27FC236}">
                <a16:creationId xmlns:a16="http://schemas.microsoft.com/office/drawing/2014/main" id="{FF60F432-1DB2-4EAE-8198-D727DBD7F313}"/>
              </a:ext>
            </a:extLst>
          </p:cNvPr>
          <p:cNvSpPr>
            <a:spLocks noGrp="1" noChangeArrowheads="1"/>
          </p:cNvSpPr>
          <p:nvPr>
            <p:ph type="ftr" sz="quarter" idx="11"/>
          </p:nvPr>
        </p:nvSpPr>
        <p:spPr>
          <a:ln/>
        </p:spPr>
        <p:txBody>
          <a:bodyPr/>
          <a:lstStyle>
            <a:lvl1pPr>
              <a:defRPr/>
            </a:lvl1pPr>
          </a:lstStyle>
          <a:p>
            <a:pPr>
              <a:defRPr/>
            </a:pPr>
            <a:r>
              <a:rPr lang="fr-FR" altLang="en-US"/>
              <a:t>M NORMAND MT71</a:t>
            </a:r>
          </a:p>
        </p:txBody>
      </p:sp>
      <p:sp>
        <p:nvSpPr>
          <p:cNvPr id="7" name="Rectangle 6">
            <a:extLst>
              <a:ext uri="{FF2B5EF4-FFF2-40B4-BE49-F238E27FC236}">
                <a16:creationId xmlns:a16="http://schemas.microsoft.com/office/drawing/2014/main" id="{9F3E1E5D-C591-45F9-A9A3-BD113B1EEA3B}"/>
              </a:ext>
            </a:extLst>
          </p:cNvPr>
          <p:cNvSpPr>
            <a:spLocks noGrp="1" noChangeArrowheads="1"/>
          </p:cNvSpPr>
          <p:nvPr>
            <p:ph type="sldNum" sz="quarter" idx="12"/>
          </p:nvPr>
        </p:nvSpPr>
        <p:spPr>
          <a:ln/>
        </p:spPr>
        <p:txBody>
          <a:bodyPr/>
          <a:lstStyle>
            <a:lvl1pPr>
              <a:defRPr/>
            </a:lvl1pPr>
          </a:lstStyle>
          <a:p>
            <a:pPr>
              <a:defRPr/>
            </a:pPr>
            <a:fld id="{E0E5FE59-EB64-404B-AA72-206521CA1971}" type="slidenum">
              <a:rPr lang="fr-FR" altLang="en-US"/>
              <a:pPr>
                <a:defRPr/>
              </a:pPr>
              <a:t>‹N°›</a:t>
            </a:fld>
            <a:endParaRPr lang="fr-FR" altLang="en-US"/>
          </a:p>
        </p:txBody>
      </p:sp>
    </p:spTree>
    <p:extLst>
      <p:ext uri="{BB962C8B-B14F-4D97-AF65-F5344CB8AC3E}">
        <p14:creationId xmlns:p14="http://schemas.microsoft.com/office/powerpoint/2010/main" val="232504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633845" y="2507551"/>
            <a:ext cx="3867150" cy="3680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629150" y="2507551"/>
            <a:ext cx="3886201" cy="3680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9"/>
          <p:cNvSpPr>
            <a:spLocks noGrp="1"/>
          </p:cNvSpPr>
          <p:nvPr>
            <p:ph type="title"/>
          </p:nvPr>
        </p:nvSpPr>
        <p:spPr/>
        <p:txBody>
          <a:bodyPr/>
          <a:lstStyle/>
          <a:p>
            <a:r>
              <a:rPr lang="fr-FR"/>
              <a:t>Modifiez le style du titre</a:t>
            </a:r>
            <a:endParaRPr lang="en-US" dirty="0"/>
          </a:p>
        </p:txBody>
      </p:sp>
      <p:sp>
        <p:nvSpPr>
          <p:cNvPr id="7" name="Date Placeholder 3">
            <a:extLst>
              <a:ext uri="{FF2B5EF4-FFF2-40B4-BE49-F238E27FC236}">
                <a16:creationId xmlns:a16="http://schemas.microsoft.com/office/drawing/2014/main" id="{B0FB48D5-44FF-4D0D-B290-FC527C773263}"/>
              </a:ext>
            </a:extLst>
          </p:cNvPr>
          <p:cNvSpPr>
            <a:spLocks noGrp="1"/>
          </p:cNvSpPr>
          <p:nvPr>
            <p:ph type="dt" sz="half" idx="10"/>
          </p:nvPr>
        </p:nvSpPr>
        <p:spPr/>
        <p:txBody>
          <a:bodyPr/>
          <a:lstStyle>
            <a:lvl1pPr>
              <a:defRPr/>
            </a:lvl1pPr>
          </a:lstStyle>
          <a:p>
            <a:pPr>
              <a:defRPr/>
            </a:pPr>
            <a:fld id="{F5C4C248-B41F-4432-9ED2-AFFC3545682A}" type="datetime1">
              <a:rPr lang="fr-FR"/>
              <a:pPr>
                <a:defRPr/>
              </a:pPr>
              <a:t>24/09/2020</a:t>
            </a:fld>
            <a:endParaRPr lang="fr-FR" dirty="0"/>
          </a:p>
        </p:txBody>
      </p:sp>
      <p:sp>
        <p:nvSpPr>
          <p:cNvPr id="8" name="Footer Placeholder 4">
            <a:extLst>
              <a:ext uri="{FF2B5EF4-FFF2-40B4-BE49-F238E27FC236}">
                <a16:creationId xmlns:a16="http://schemas.microsoft.com/office/drawing/2014/main" id="{8EF50811-163C-440E-8B3D-CA9E47F77114}"/>
              </a:ext>
            </a:extLst>
          </p:cNvPr>
          <p:cNvSpPr>
            <a:spLocks noGrp="1"/>
          </p:cNvSpPr>
          <p:nvPr>
            <p:ph type="ftr" sz="quarter" idx="11"/>
          </p:nvPr>
        </p:nvSpPr>
        <p:spPr/>
        <p:txBody>
          <a:bodyPr/>
          <a:lstStyle>
            <a:lvl1pPr>
              <a:defRPr/>
            </a:lvl1pPr>
          </a:lstStyle>
          <a:p>
            <a:pPr>
              <a:defRPr/>
            </a:pPr>
            <a:endParaRPr lang="fr-FR"/>
          </a:p>
        </p:txBody>
      </p:sp>
      <p:sp>
        <p:nvSpPr>
          <p:cNvPr id="9" name="Slide Number Placeholder 5">
            <a:extLst>
              <a:ext uri="{FF2B5EF4-FFF2-40B4-BE49-F238E27FC236}">
                <a16:creationId xmlns:a16="http://schemas.microsoft.com/office/drawing/2014/main" id="{28648BFB-B1AC-4CA7-8236-548B4B6B4E3E}"/>
              </a:ext>
            </a:extLst>
          </p:cNvPr>
          <p:cNvSpPr>
            <a:spLocks noGrp="1"/>
          </p:cNvSpPr>
          <p:nvPr>
            <p:ph type="sldNum" sz="quarter" idx="12"/>
          </p:nvPr>
        </p:nvSpPr>
        <p:spPr/>
        <p:txBody>
          <a:bodyPr/>
          <a:lstStyle>
            <a:lvl1pPr>
              <a:defRPr/>
            </a:lvl1pPr>
          </a:lstStyle>
          <a:p>
            <a:pPr>
              <a:defRPr/>
            </a:pPr>
            <a:fld id="{1FAF20C0-2B38-42D5-B73B-FB5DD07A74AC}" type="slidenum">
              <a:rPr lang="fr-FR" altLang="fr-FR"/>
              <a:pPr>
                <a:defRPr/>
              </a:pPr>
              <a:t>‹N°›</a:t>
            </a:fld>
            <a:endParaRPr lang="fr-FR" altLang="fr-FR"/>
          </a:p>
        </p:txBody>
      </p:sp>
    </p:spTree>
    <p:extLst>
      <p:ext uri="{BB962C8B-B14F-4D97-AF65-F5344CB8AC3E}">
        <p14:creationId xmlns:p14="http://schemas.microsoft.com/office/powerpoint/2010/main" val="203016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6EDACC34-0C74-42D0-AE19-30A9DAE09E5B}"/>
              </a:ext>
            </a:extLst>
          </p:cNvPr>
          <p:cNvSpPr>
            <a:spLocks noGrp="1"/>
          </p:cNvSpPr>
          <p:nvPr>
            <p:ph type="dt" sz="half" idx="10"/>
          </p:nvPr>
        </p:nvSpPr>
        <p:spPr/>
        <p:txBody>
          <a:bodyPr/>
          <a:lstStyle>
            <a:lvl1pPr>
              <a:defRPr/>
            </a:lvl1pPr>
          </a:lstStyle>
          <a:p>
            <a:pPr>
              <a:defRPr/>
            </a:pPr>
            <a:fld id="{832F8604-1F56-4211-82CE-5F957308ECD2}" type="datetime1">
              <a:rPr lang="fr-FR"/>
              <a:pPr>
                <a:defRPr/>
              </a:pPr>
              <a:t>24/09/2020</a:t>
            </a:fld>
            <a:endParaRPr lang="fr-FR" dirty="0"/>
          </a:p>
        </p:txBody>
      </p:sp>
      <p:sp>
        <p:nvSpPr>
          <p:cNvPr id="4" name="Footer Placeholder 4">
            <a:extLst>
              <a:ext uri="{FF2B5EF4-FFF2-40B4-BE49-F238E27FC236}">
                <a16:creationId xmlns:a16="http://schemas.microsoft.com/office/drawing/2014/main" id="{78BA912F-EEE2-41C6-A072-E69EB14E36B4}"/>
              </a:ext>
            </a:extLst>
          </p:cNvPr>
          <p:cNvSpPr>
            <a:spLocks noGrp="1"/>
          </p:cNvSpPr>
          <p:nvPr>
            <p:ph type="ftr" sz="quarter" idx="11"/>
          </p:nvPr>
        </p:nvSpPr>
        <p:spPr/>
        <p:txBody>
          <a:bodyPr/>
          <a:lstStyle>
            <a:lvl1pPr>
              <a:defRPr/>
            </a:lvl1pPr>
          </a:lstStyle>
          <a:p>
            <a:pPr>
              <a:defRPr/>
            </a:pPr>
            <a:endParaRPr lang="fr-FR"/>
          </a:p>
        </p:txBody>
      </p:sp>
      <p:sp>
        <p:nvSpPr>
          <p:cNvPr id="5" name="Slide Number Placeholder 5">
            <a:extLst>
              <a:ext uri="{FF2B5EF4-FFF2-40B4-BE49-F238E27FC236}">
                <a16:creationId xmlns:a16="http://schemas.microsoft.com/office/drawing/2014/main" id="{141106F9-4013-4BBA-94F1-91C6E2991AD6}"/>
              </a:ext>
            </a:extLst>
          </p:cNvPr>
          <p:cNvSpPr>
            <a:spLocks noGrp="1"/>
          </p:cNvSpPr>
          <p:nvPr>
            <p:ph type="sldNum" sz="quarter" idx="12"/>
          </p:nvPr>
        </p:nvSpPr>
        <p:spPr/>
        <p:txBody>
          <a:bodyPr/>
          <a:lstStyle>
            <a:lvl1pPr>
              <a:defRPr/>
            </a:lvl1pPr>
          </a:lstStyle>
          <a:p>
            <a:pPr>
              <a:defRPr/>
            </a:pPr>
            <a:fld id="{423AC99E-5A33-4DE4-A5DB-15C81E4BFC64}" type="slidenum">
              <a:rPr lang="fr-FR" altLang="fr-FR"/>
              <a:pPr>
                <a:defRPr/>
              </a:pPr>
              <a:t>‹N°›</a:t>
            </a:fld>
            <a:endParaRPr lang="fr-FR" altLang="fr-FR"/>
          </a:p>
        </p:txBody>
      </p:sp>
    </p:spTree>
    <p:extLst>
      <p:ext uri="{BB962C8B-B14F-4D97-AF65-F5344CB8AC3E}">
        <p14:creationId xmlns:p14="http://schemas.microsoft.com/office/powerpoint/2010/main" val="126309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931BEC-3C22-463E-9EA2-A2D567FCC7D9}"/>
              </a:ext>
            </a:extLst>
          </p:cNvPr>
          <p:cNvSpPr>
            <a:spLocks noGrp="1"/>
          </p:cNvSpPr>
          <p:nvPr>
            <p:ph type="dt" sz="half" idx="10"/>
          </p:nvPr>
        </p:nvSpPr>
        <p:spPr/>
        <p:txBody>
          <a:bodyPr/>
          <a:lstStyle>
            <a:lvl1pPr>
              <a:defRPr/>
            </a:lvl1pPr>
          </a:lstStyle>
          <a:p>
            <a:pPr>
              <a:defRPr/>
            </a:pPr>
            <a:fld id="{C1D85A3A-ECA5-4EF5-AC0B-ABAB0DFF208F}" type="datetime1">
              <a:rPr lang="fr-FR"/>
              <a:pPr>
                <a:defRPr/>
              </a:pPr>
              <a:t>24/09/2020</a:t>
            </a:fld>
            <a:endParaRPr lang="fr-FR" dirty="0"/>
          </a:p>
        </p:txBody>
      </p:sp>
      <p:sp>
        <p:nvSpPr>
          <p:cNvPr id="3" name="Footer Placeholder 4">
            <a:extLst>
              <a:ext uri="{FF2B5EF4-FFF2-40B4-BE49-F238E27FC236}">
                <a16:creationId xmlns:a16="http://schemas.microsoft.com/office/drawing/2014/main" id="{A89E4938-E612-4AFC-BB20-A4FBCF75C8E5}"/>
              </a:ext>
            </a:extLst>
          </p:cNvPr>
          <p:cNvSpPr>
            <a:spLocks noGrp="1"/>
          </p:cNvSpPr>
          <p:nvPr>
            <p:ph type="ftr" sz="quarter" idx="11"/>
          </p:nvPr>
        </p:nvSpPr>
        <p:spPr/>
        <p:txBody>
          <a:bodyPr/>
          <a:lstStyle>
            <a:lvl1pPr>
              <a:defRPr/>
            </a:lvl1pPr>
          </a:lstStyle>
          <a:p>
            <a:pPr>
              <a:defRPr/>
            </a:pPr>
            <a:endParaRPr lang="fr-FR"/>
          </a:p>
        </p:txBody>
      </p:sp>
      <p:sp>
        <p:nvSpPr>
          <p:cNvPr id="4" name="Slide Number Placeholder 5">
            <a:extLst>
              <a:ext uri="{FF2B5EF4-FFF2-40B4-BE49-F238E27FC236}">
                <a16:creationId xmlns:a16="http://schemas.microsoft.com/office/drawing/2014/main" id="{1B527742-7B7B-4BC3-8E1C-3B66DCE088E1}"/>
              </a:ext>
            </a:extLst>
          </p:cNvPr>
          <p:cNvSpPr>
            <a:spLocks noGrp="1"/>
          </p:cNvSpPr>
          <p:nvPr>
            <p:ph type="sldNum" sz="quarter" idx="12"/>
          </p:nvPr>
        </p:nvSpPr>
        <p:spPr/>
        <p:txBody>
          <a:bodyPr/>
          <a:lstStyle>
            <a:lvl1pPr>
              <a:defRPr/>
            </a:lvl1pPr>
          </a:lstStyle>
          <a:p>
            <a:pPr>
              <a:defRPr/>
            </a:pPr>
            <a:fld id="{EF56A220-AF72-49F4-8441-D23504B3ED25}" type="slidenum">
              <a:rPr lang="fr-FR" altLang="fr-FR"/>
              <a:pPr>
                <a:defRPr/>
              </a:pPr>
              <a:t>‹N°›</a:t>
            </a:fld>
            <a:endParaRPr lang="fr-FR" altLang="fr-FR"/>
          </a:p>
        </p:txBody>
      </p:sp>
    </p:spTree>
    <p:extLst>
      <p:ext uri="{BB962C8B-B14F-4D97-AF65-F5344CB8AC3E}">
        <p14:creationId xmlns:p14="http://schemas.microsoft.com/office/powerpoint/2010/main" val="209775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fr-FR"/>
              <a:t>Modifiez le style du titre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30936" y="2057399"/>
            <a:ext cx="294894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Date Placeholder 3">
            <a:extLst>
              <a:ext uri="{FF2B5EF4-FFF2-40B4-BE49-F238E27FC236}">
                <a16:creationId xmlns:a16="http://schemas.microsoft.com/office/drawing/2014/main" id="{0DE91B31-9A12-4E3D-80B5-C795748DAA00}"/>
              </a:ext>
            </a:extLst>
          </p:cNvPr>
          <p:cNvSpPr>
            <a:spLocks noGrp="1"/>
          </p:cNvSpPr>
          <p:nvPr>
            <p:ph type="dt" sz="half" idx="10"/>
          </p:nvPr>
        </p:nvSpPr>
        <p:spPr/>
        <p:txBody>
          <a:bodyPr/>
          <a:lstStyle>
            <a:lvl1pPr>
              <a:defRPr/>
            </a:lvl1pPr>
          </a:lstStyle>
          <a:p>
            <a:pPr>
              <a:defRPr/>
            </a:pPr>
            <a:fld id="{2BB8D6D9-26C5-42B8-BC33-9691151C6C26}" type="datetime1">
              <a:rPr lang="fr-FR"/>
              <a:pPr>
                <a:defRPr/>
              </a:pPr>
              <a:t>24/09/2020</a:t>
            </a:fld>
            <a:endParaRPr lang="fr-FR" dirty="0"/>
          </a:p>
        </p:txBody>
      </p:sp>
      <p:sp>
        <p:nvSpPr>
          <p:cNvPr id="6" name="Footer Placeholder 4">
            <a:extLst>
              <a:ext uri="{FF2B5EF4-FFF2-40B4-BE49-F238E27FC236}">
                <a16:creationId xmlns:a16="http://schemas.microsoft.com/office/drawing/2014/main" id="{14C63AEE-9902-4F00-908E-01FCBEFD3758}"/>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18FE85AA-5219-4158-95F3-2D1FE23579E5}"/>
              </a:ext>
            </a:extLst>
          </p:cNvPr>
          <p:cNvSpPr>
            <a:spLocks noGrp="1"/>
          </p:cNvSpPr>
          <p:nvPr>
            <p:ph type="sldNum" sz="quarter" idx="12"/>
          </p:nvPr>
        </p:nvSpPr>
        <p:spPr/>
        <p:txBody>
          <a:bodyPr/>
          <a:lstStyle>
            <a:lvl1pPr>
              <a:defRPr/>
            </a:lvl1pPr>
          </a:lstStyle>
          <a:p>
            <a:pPr>
              <a:defRPr/>
            </a:pPr>
            <a:fld id="{7FDC218C-104C-45E2-9D44-11CBE1524A33}" type="slidenum">
              <a:rPr lang="fr-FR" altLang="fr-FR"/>
              <a:pPr>
                <a:defRPr/>
              </a:pPr>
              <a:t>‹N°›</a:t>
            </a:fld>
            <a:endParaRPr lang="fr-FR" altLang="fr-FR"/>
          </a:p>
        </p:txBody>
      </p:sp>
    </p:spTree>
    <p:extLst>
      <p:ext uri="{BB962C8B-B14F-4D97-AF65-F5344CB8AC3E}">
        <p14:creationId xmlns:p14="http://schemas.microsoft.com/office/powerpoint/2010/main" val="2512820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fr-FR"/>
              <a:t>Modifiez le style du titre</a:t>
            </a:r>
            <a:endParaRPr lang="en-US" dirty="0"/>
          </a:p>
        </p:txBody>
      </p:sp>
      <p:sp>
        <p:nvSpPr>
          <p:cNvPr id="3" name="Picture Placeholder 2"/>
          <p:cNvSpPr>
            <a:spLocks noGrp="1"/>
          </p:cNvSpPr>
          <p:nvPr>
            <p:ph type="pic" idx="1"/>
          </p:nvPr>
        </p:nvSpPr>
        <p:spPr>
          <a:xfrm>
            <a:off x="3886200" y="990600"/>
            <a:ext cx="4629150" cy="4876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30936" y="2057400"/>
            <a:ext cx="294894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Date Placeholder 3">
            <a:extLst>
              <a:ext uri="{FF2B5EF4-FFF2-40B4-BE49-F238E27FC236}">
                <a16:creationId xmlns:a16="http://schemas.microsoft.com/office/drawing/2014/main" id="{51FE40A7-047F-4B56-A2CD-281119F09884}"/>
              </a:ext>
            </a:extLst>
          </p:cNvPr>
          <p:cNvSpPr>
            <a:spLocks noGrp="1"/>
          </p:cNvSpPr>
          <p:nvPr>
            <p:ph type="dt" sz="half" idx="10"/>
          </p:nvPr>
        </p:nvSpPr>
        <p:spPr/>
        <p:txBody>
          <a:bodyPr/>
          <a:lstStyle>
            <a:lvl1pPr>
              <a:defRPr/>
            </a:lvl1pPr>
          </a:lstStyle>
          <a:p>
            <a:pPr>
              <a:defRPr/>
            </a:pPr>
            <a:fld id="{EBF6AB5D-8B84-4B10-824C-D138323D9CFF}" type="datetime1">
              <a:rPr lang="fr-FR"/>
              <a:pPr>
                <a:defRPr/>
              </a:pPr>
              <a:t>24/09/2020</a:t>
            </a:fld>
            <a:endParaRPr lang="fr-FR" dirty="0"/>
          </a:p>
        </p:txBody>
      </p:sp>
      <p:sp>
        <p:nvSpPr>
          <p:cNvPr id="6" name="Footer Placeholder 4">
            <a:extLst>
              <a:ext uri="{FF2B5EF4-FFF2-40B4-BE49-F238E27FC236}">
                <a16:creationId xmlns:a16="http://schemas.microsoft.com/office/drawing/2014/main" id="{6130EA6E-DA4F-44E1-A0F5-3EEC91F29158}"/>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18A4DDD2-1293-467A-9F30-EA7F25F290F2}"/>
              </a:ext>
            </a:extLst>
          </p:cNvPr>
          <p:cNvSpPr>
            <a:spLocks noGrp="1"/>
          </p:cNvSpPr>
          <p:nvPr>
            <p:ph type="sldNum" sz="quarter" idx="12"/>
          </p:nvPr>
        </p:nvSpPr>
        <p:spPr/>
        <p:txBody>
          <a:bodyPr/>
          <a:lstStyle>
            <a:lvl1pPr>
              <a:defRPr/>
            </a:lvl1pPr>
          </a:lstStyle>
          <a:p>
            <a:pPr>
              <a:defRPr/>
            </a:pPr>
            <a:fld id="{94E7AB2F-FFF0-4BC0-920C-CCC71765E6C8}" type="slidenum">
              <a:rPr lang="fr-FR" altLang="fr-FR"/>
              <a:pPr>
                <a:defRPr/>
              </a:pPr>
              <a:t>‹N°›</a:t>
            </a:fld>
            <a:endParaRPr lang="fr-FR" altLang="fr-FR"/>
          </a:p>
        </p:txBody>
      </p:sp>
    </p:spTree>
    <p:extLst>
      <p:ext uri="{BB962C8B-B14F-4D97-AF65-F5344CB8AC3E}">
        <p14:creationId xmlns:p14="http://schemas.microsoft.com/office/powerpoint/2010/main" val="16557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02E26B-18E1-4408-9D58-725C81D96386}"/>
              </a:ext>
            </a:extLst>
          </p:cNvPr>
          <p:cNvSpPr>
            <a:spLocks noGrp="1"/>
          </p:cNvSpPr>
          <p:nvPr>
            <p:ph type="title"/>
          </p:nvPr>
        </p:nvSpPr>
        <p:spPr bwMode="auto">
          <a:xfrm>
            <a:off x="633413"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s-ES_tradnl"/>
              <a:t>Modifiez le style du titre</a:t>
            </a:r>
            <a:endParaRPr lang="en-US" altLang="es-ES_tradnl"/>
          </a:p>
        </p:txBody>
      </p:sp>
      <p:sp>
        <p:nvSpPr>
          <p:cNvPr id="1027" name="Text Placeholder 2">
            <a:extLst>
              <a:ext uri="{FF2B5EF4-FFF2-40B4-BE49-F238E27FC236}">
                <a16:creationId xmlns:a16="http://schemas.microsoft.com/office/drawing/2014/main" id="{A9CB550F-28A2-4871-AD6D-2F4337928DFD}"/>
              </a:ext>
            </a:extLst>
          </p:cNvPr>
          <p:cNvSpPr>
            <a:spLocks noGrp="1"/>
          </p:cNvSpPr>
          <p:nvPr>
            <p:ph type="body" idx="1"/>
          </p:nvPr>
        </p:nvSpPr>
        <p:spPr bwMode="auto">
          <a:xfrm>
            <a:off x="633413" y="18288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s-ES_tradnl"/>
              <a:t>Modifiez les styles du texte du masque</a:t>
            </a:r>
          </a:p>
          <a:p>
            <a:pPr lvl="1"/>
            <a:r>
              <a:rPr lang="fr-FR" altLang="es-ES_tradnl"/>
              <a:t>Deuxième niveau</a:t>
            </a:r>
          </a:p>
          <a:p>
            <a:pPr lvl="2"/>
            <a:r>
              <a:rPr lang="fr-FR" altLang="es-ES_tradnl"/>
              <a:t>Troisième niveau</a:t>
            </a:r>
          </a:p>
          <a:p>
            <a:pPr lvl="3"/>
            <a:r>
              <a:rPr lang="fr-FR" altLang="es-ES_tradnl"/>
              <a:t>Quatrième niveau</a:t>
            </a:r>
          </a:p>
          <a:p>
            <a:pPr lvl="4"/>
            <a:r>
              <a:rPr lang="fr-FR" altLang="es-ES_tradnl"/>
              <a:t>Cinquième niveau</a:t>
            </a:r>
            <a:endParaRPr lang="en-US" altLang="es-ES_tradnl"/>
          </a:p>
        </p:txBody>
      </p:sp>
      <p:sp>
        <p:nvSpPr>
          <p:cNvPr id="4" name="Date Placeholder 3">
            <a:extLst>
              <a:ext uri="{FF2B5EF4-FFF2-40B4-BE49-F238E27FC236}">
                <a16:creationId xmlns:a16="http://schemas.microsoft.com/office/drawing/2014/main" id="{45A47188-DEE1-4711-A0DE-713C4B7C61C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schemeClr val="tx1">
                    <a:lumMod val="65000"/>
                    <a:lumOff val="35000"/>
                  </a:schemeClr>
                </a:solidFill>
                <a:latin typeface="+mn-lt"/>
              </a:defRPr>
            </a:lvl1pPr>
          </a:lstStyle>
          <a:p>
            <a:pPr>
              <a:defRPr/>
            </a:pPr>
            <a:fld id="{CB6D43F4-3C2A-4933-BF1B-59F3C44327D4}" type="datetime1">
              <a:rPr lang="fr-FR"/>
              <a:pPr>
                <a:defRPr/>
              </a:pPr>
              <a:t>24/09/2020</a:t>
            </a:fld>
            <a:endParaRPr lang="fr-FR" dirty="0"/>
          </a:p>
        </p:txBody>
      </p:sp>
      <p:sp>
        <p:nvSpPr>
          <p:cNvPr id="5" name="Footer Placeholder 4">
            <a:extLst>
              <a:ext uri="{FF2B5EF4-FFF2-40B4-BE49-F238E27FC236}">
                <a16:creationId xmlns:a16="http://schemas.microsoft.com/office/drawing/2014/main" id="{C38E74EC-F1FE-45F9-9C28-552CC307515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schemeClr val="tx1">
                    <a:lumMod val="65000"/>
                    <a:lumOff val="35000"/>
                  </a:schemeClr>
                </a:solidFill>
                <a:latin typeface="+mn-lt"/>
              </a:defRPr>
            </a:lvl1pPr>
          </a:lstStyle>
          <a:p>
            <a:pPr>
              <a:defRPr/>
            </a:pPr>
            <a:endParaRPr lang="fr-FR"/>
          </a:p>
        </p:txBody>
      </p:sp>
      <p:sp>
        <p:nvSpPr>
          <p:cNvPr id="6" name="Slide Number Placeholder 5">
            <a:extLst>
              <a:ext uri="{FF2B5EF4-FFF2-40B4-BE49-F238E27FC236}">
                <a16:creationId xmlns:a16="http://schemas.microsoft.com/office/drawing/2014/main" id="{3EFF13BD-DEB8-4DA3-AEED-AB7E6815555F}"/>
              </a:ext>
            </a:extLst>
          </p:cNvPr>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rgbClr val="898989"/>
                </a:solidFill>
              </a:defRPr>
            </a:lvl1pPr>
          </a:lstStyle>
          <a:p>
            <a:pPr>
              <a:defRPr/>
            </a:pPr>
            <a:fld id="{8D2322B2-079D-476E-825F-372BC22C8A6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7265" r:id="rId1"/>
    <p:sldLayoutId id="2147487266" r:id="rId2"/>
    <p:sldLayoutId id="2147487267" r:id="rId3"/>
    <p:sldLayoutId id="2147487268" r:id="rId4"/>
    <p:sldLayoutId id="2147487269" r:id="rId5"/>
    <p:sldLayoutId id="2147487270" r:id="rId6"/>
    <p:sldLayoutId id="2147487271" r:id="rId7"/>
    <p:sldLayoutId id="2147487272" r:id="rId8"/>
    <p:sldLayoutId id="2147487273" r:id="rId9"/>
    <p:sldLayoutId id="2147487274" r:id="rId10"/>
    <p:sldLayoutId id="2147487275" r:id="rId11"/>
    <p:sldLayoutId id="2147487303"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9E48629-D921-4FBD-AC86-7AA6A8202A6E}"/>
              </a:ext>
            </a:extLst>
          </p:cNvPr>
          <p:cNvSpPr>
            <a:spLocks noGrp="1"/>
          </p:cNvSpPr>
          <p:nvPr>
            <p:ph type="title"/>
          </p:nvPr>
        </p:nvSpPr>
        <p:spPr bwMode="auto">
          <a:xfrm>
            <a:off x="633413"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s-ES_tradnl"/>
              <a:t>Modifiez le style du titre</a:t>
            </a:r>
            <a:endParaRPr lang="en-US" altLang="es-ES_tradnl"/>
          </a:p>
        </p:txBody>
      </p:sp>
      <p:sp>
        <p:nvSpPr>
          <p:cNvPr id="2051" name="Text Placeholder 2">
            <a:extLst>
              <a:ext uri="{FF2B5EF4-FFF2-40B4-BE49-F238E27FC236}">
                <a16:creationId xmlns:a16="http://schemas.microsoft.com/office/drawing/2014/main" id="{0C085EBC-531F-4D84-8665-9BD4BAB6A915}"/>
              </a:ext>
            </a:extLst>
          </p:cNvPr>
          <p:cNvSpPr>
            <a:spLocks noGrp="1"/>
          </p:cNvSpPr>
          <p:nvPr>
            <p:ph type="body" idx="1"/>
          </p:nvPr>
        </p:nvSpPr>
        <p:spPr bwMode="auto">
          <a:xfrm>
            <a:off x="633413" y="18288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s-ES_tradnl"/>
              <a:t>Modifiez les styles du texte du masque</a:t>
            </a:r>
          </a:p>
          <a:p>
            <a:pPr lvl="1"/>
            <a:r>
              <a:rPr lang="fr-FR" altLang="es-ES_tradnl"/>
              <a:t>Deuxième niveau</a:t>
            </a:r>
          </a:p>
          <a:p>
            <a:pPr lvl="2"/>
            <a:r>
              <a:rPr lang="fr-FR" altLang="es-ES_tradnl"/>
              <a:t>Troisième niveau</a:t>
            </a:r>
          </a:p>
          <a:p>
            <a:pPr lvl="3"/>
            <a:r>
              <a:rPr lang="fr-FR" altLang="es-ES_tradnl"/>
              <a:t>Quatrième niveau</a:t>
            </a:r>
          </a:p>
          <a:p>
            <a:pPr lvl="4"/>
            <a:r>
              <a:rPr lang="fr-FR" altLang="es-ES_tradnl"/>
              <a:t>Cinquième niveau</a:t>
            </a:r>
            <a:endParaRPr lang="en-US" altLang="es-ES_tradnl"/>
          </a:p>
        </p:txBody>
      </p:sp>
      <p:sp>
        <p:nvSpPr>
          <p:cNvPr id="4" name="Date Placeholder 3">
            <a:extLst>
              <a:ext uri="{FF2B5EF4-FFF2-40B4-BE49-F238E27FC236}">
                <a16:creationId xmlns:a16="http://schemas.microsoft.com/office/drawing/2014/main" id="{C3294340-2AFE-4BEF-90BE-9C04C4E3B06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schemeClr val="tx1">
                    <a:lumMod val="65000"/>
                    <a:lumOff val="35000"/>
                  </a:schemeClr>
                </a:solidFill>
                <a:latin typeface="+mn-lt"/>
              </a:defRPr>
            </a:lvl1pPr>
          </a:lstStyle>
          <a:p>
            <a:pPr>
              <a:defRPr/>
            </a:pPr>
            <a:fld id="{BC9D2BDE-DFA9-489E-BD3A-1C2646C86871}" type="datetime1">
              <a:rPr lang="fr-FR"/>
              <a:pPr>
                <a:defRPr/>
              </a:pPr>
              <a:t>24/09/2020</a:t>
            </a:fld>
            <a:endParaRPr lang="fr-FR" dirty="0"/>
          </a:p>
        </p:txBody>
      </p:sp>
      <p:sp>
        <p:nvSpPr>
          <p:cNvPr id="5" name="Footer Placeholder 4">
            <a:extLst>
              <a:ext uri="{FF2B5EF4-FFF2-40B4-BE49-F238E27FC236}">
                <a16:creationId xmlns:a16="http://schemas.microsoft.com/office/drawing/2014/main" id="{1557CE48-B7CD-41CD-886F-7717DD22D77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schemeClr val="tx1">
                    <a:lumMod val="65000"/>
                    <a:lumOff val="35000"/>
                  </a:schemeClr>
                </a:solidFill>
                <a:latin typeface="+mn-lt"/>
              </a:defRPr>
            </a:lvl1pPr>
          </a:lstStyle>
          <a:p>
            <a:pPr>
              <a:defRPr/>
            </a:pPr>
            <a:endParaRPr lang="fr-FR"/>
          </a:p>
        </p:txBody>
      </p:sp>
      <p:sp>
        <p:nvSpPr>
          <p:cNvPr id="6" name="Slide Number Placeholder 5">
            <a:extLst>
              <a:ext uri="{FF2B5EF4-FFF2-40B4-BE49-F238E27FC236}">
                <a16:creationId xmlns:a16="http://schemas.microsoft.com/office/drawing/2014/main" id="{2D795011-98A7-4038-A183-1B4E6A725856}"/>
              </a:ext>
            </a:extLst>
          </p:cNvPr>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rgbClr val="898989"/>
                </a:solidFill>
              </a:defRPr>
            </a:lvl1pPr>
          </a:lstStyle>
          <a:p>
            <a:pPr>
              <a:defRPr/>
            </a:pPr>
            <a:fld id="{5A613B1F-948B-4B3C-B618-06AFCBDDDCB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7276" r:id="rId1"/>
    <p:sldLayoutId id="2147487277" r:id="rId2"/>
    <p:sldLayoutId id="2147487278" r:id="rId3"/>
    <p:sldLayoutId id="2147487279" r:id="rId4"/>
    <p:sldLayoutId id="2147487280" r:id="rId5"/>
    <p:sldLayoutId id="2147487281" r:id="rId6"/>
    <p:sldLayoutId id="2147487282" r:id="rId7"/>
    <p:sldLayoutId id="2147487283" r:id="rId8"/>
    <p:sldLayoutId id="2147487304" r:id="rId9"/>
    <p:sldLayoutId id="2147487284" r:id="rId10"/>
    <p:sldLayoutId id="2147487285" r:id="rId11"/>
    <p:sldLayoutId id="2147487305"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E3D86DB-CFBC-4DD1-B3FC-A62C914FF154}"/>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 style du titre</a:t>
            </a:r>
          </a:p>
        </p:txBody>
      </p:sp>
      <p:sp>
        <p:nvSpPr>
          <p:cNvPr id="3075" name="Rectangle 3">
            <a:extLst>
              <a:ext uri="{FF2B5EF4-FFF2-40B4-BE49-F238E27FC236}">
                <a16:creationId xmlns:a16="http://schemas.microsoft.com/office/drawing/2014/main" id="{C026E1C0-DE80-4CDE-9010-6AA871CF6B87}"/>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81924" name="Rectangle 4">
            <a:extLst>
              <a:ext uri="{FF2B5EF4-FFF2-40B4-BE49-F238E27FC236}">
                <a16:creationId xmlns:a16="http://schemas.microsoft.com/office/drawing/2014/main" id="{F9875755-1D6B-4AE2-9B96-D37115DEDB27}"/>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r>
              <a:rPr lang="fr-FR"/>
              <a:t>date</a:t>
            </a:r>
            <a:endParaRPr lang="fr-FR" altLang="en-US"/>
          </a:p>
        </p:txBody>
      </p:sp>
      <p:sp>
        <p:nvSpPr>
          <p:cNvPr id="81925" name="Rectangle 5">
            <a:extLst>
              <a:ext uri="{FF2B5EF4-FFF2-40B4-BE49-F238E27FC236}">
                <a16:creationId xmlns:a16="http://schemas.microsoft.com/office/drawing/2014/main" id="{5CF0E6D5-8B73-4CD0-B579-F6CFECA562E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r>
              <a:rPr lang="fr-FR" altLang="en-US"/>
              <a:t>M NORMAND MT71</a:t>
            </a:r>
          </a:p>
        </p:txBody>
      </p:sp>
      <p:sp>
        <p:nvSpPr>
          <p:cNvPr id="81926" name="Rectangle 6">
            <a:extLst>
              <a:ext uri="{FF2B5EF4-FFF2-40B4-BE49-F238E27FC236}">
                <a16:creationId xmlns:a16="http://schemas.microsoft.com/office/drawing/2014/main" id="{9AA7C929-8FC0-4DF4-8D24-02AA88661F0D}"/>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anose="02020404030301010803" pitchFamily="18" charset="0"/>
              </a:defRPr>
            </a:lvl1pPr>
          </a:lstStyle>
          <a:p>
            <a:pPr>
              <a:defRPr/>
            </a:pPr>
            <a:fld id="{0EDFEAD2-BA95-4EB4-B947-1051502990FB}" type="slidenum">
              <a:rPr lang="fr-FR" altLang="en-US"/>
              <a:pPr>
                <a:defRPr/>
              </a:pPr>
              <a:t>‹N°›</a:t>
            </a:fld>
            <a:endParaRPr lang="fr-FR" altLang="en-US"/>
          </a:p>
        </p:txBody>
      </p:sp>
      <p:sp>
        <p:nvSpPr>
          <p:cNvPr id="3079" name="Freeform 7">
            <a:extLst>
              <a:ext uri="{FF2B5EF4-FFF2-40B4-BE49-F238E27FC236}">
                <a16:creationId xmlns:a16="http://schemas.microsoft.com/office/drawing/2014/main" id="{199E5F22-3367-4F56-B4EE-7A6E2A2E8D2A}"/>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080" name="Line 8">
            <a:extLst>
              <a:ext uri="{FF2B5EF4-FFF2-40B4-BE49-F238E27FC236}">
                <a16:creationId xmlns:a16="http://schemas.microsoft.com/office/drawing/2014/main" id="{164EEEBD-3742-4A1B-B623-87D9D8487F61}"/>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fr-FR"/>
          </a:p>
        </p:txBody>
      </p:sp>
    </p:spTree>
  </p:cSld>
  <p:clrMap bg1="lt1" tx1="dk1" bg2="lt2" tx2="dk2" accent1="accent1" accent2="accent2" accent3="accent3" accent4="accent4" accent5="accent5" accent6="accent6" hlink="hlink" folHlink="folHlink"/>
  <p:sldLayoutIdLst>
    <p:sldLayoutId id="2147487306"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 id="2147487298" r:id="rId14"/>
    <p:sldLayoutId id="2147487299" r:id="rId15"/>
    <p:sldLayoutId id="2147487300" r:id="rId16"/>
    <p:sldLayoutId id="2147487301" r:id="rId17"/>
    <p:sldLayoutId id="2147487302" r:id="rId18"/>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travail-emploi.gouv.fr/IMG/pdf/qr-teletravail-deconfinement.pdf"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inrs.fr/" TargetMode="External"/><Relationship Id="rId7" Type="http://schemas.openxmlformats.org/officeDocument/2006/relationships/hyperlink" Target="https://www.cchst.ca/oshanswers/ergonomics/office/stretching.html"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hyperlink" Target="http://www.apssap.qc.ca/" TargetMode="External"/><Relationship Id="rId5" Type="http://schemas.openxmlformats.org/officeDocument/2006/relationships/hyperlink" Target="http://www.entrac.ca/" TargetMode="External"/><Relationship Id="rId4" Type="http://schemas.openxmlformats.org/officeDocument/2006/relationships/hyperlink" Target="https://www.travail-emploi.gouv.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Image 9" descr="Une image contenant chat, dessin&#10;&#10;Description générée automatiquement">
            <a:extLst>
              <a:ext uri="{FF2B5EF4-FFF2-40B4-BE49-F238E27FC236}">
                <a16:creationId xmlns:a16="http://schemas.microsoft.com/office/drawing/2014/main" id="{213F7D1F-705E-49FE-9930-D81ACAD38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3205163"/>
            <a:ext cx="5446712"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C43908B8-ECA0-4137-A959-4C92F0570FFF}"/>
              </a:ext>
            </a:extLst>
          </p:cNvPr>
          <p:cNvSpPr>
            <a:spLocks noGrp="1" noChangeArrowheads="1"/>
          </p:cNvSpPr>
          <p:nvPr>
            <p:ph type="body" sz="half" idx="1"/>
          </p:nvPr>
        </p:nvSpPr>
        <p:spPr>
          <a:xfrm>
            <a:off x="1058863" y="2124075"/>
            <a:ext cx="6699250" cy="1212850"/>
          </a:xfrm>
        </p:spPr>
        <p:txBody>
          <a:bodyPr/>
          <a:lstStyle/>
          <a:p>
            <a:pPr marL="0" indent="0" algn="ctr" eaLnBrk="1" hangingPunct="1">
              <a:spcBef>
                <a:spcPct val="0"/>
              </a:spcBef>
              <a:buFontTx/>
              <a:buNone/>
            </a:pPr>
            <a:r>
              <a:rPr lang="fr-FR" altLang="fr-FR" sz="4000" b="1">
                <a:latin typeface="Eras Light ITC" panose="020B0604020202020204" pitchFamily="34" charset="0"/>
              </a:rPr>
              <a:t>Télétravail</a:t>
            </a:r>
            <a:r>
              <a:rPr lang="fr-FR" altLang="fr-FR" sz="3200" b="1">
                <a:latin typeface="Eras Light ITC" panose="020B0604020202020204" pitchFamily="34" charset="0"/>
              </a:rPr>
              <a:t> : êtes-vous bien installé ?</a:t>
            </a:r>
          </a:p>
          <a:p>
            <a:pPr marL="0" indent="0" algn="ctr" eaLnBrk="1" hangingPunct="1">
              <a:spcBef>
                <a:spcPct val="0"/>
              </a:spcBef>
              <a:buFontTx/>
              <a:buNone/>
            </a:pPr>
            <a:r>
              <a:rPr lang="fr-FR" altLang="fr-FR" sz="3200" b="1">
                <a:solidFill>
                  <a:srgbClr val="92D050"/>
                </a:solidFill>
                <a:latin typeface="Eras Light ITC" panose="020B0604020202020204" pitchFamily="34" charset="0"/>
              </a:rPr>
              <a:t>Bonnes pratiques de prévention</a:t>
            </a:r>
          </a:p>
        </p:txBody>
      </p:sp>
      <p:pic>
        <p:nvPicPr>
          <p:cNvPr id="10244" name="Image 8">
            <a:extLst>
              <a:ext uri="{FF2B5EF4-FFF2-40B4-BE49-F238E27FC236}">
                <a16:creationId xmlns:a16="http://schemas.microsoft.com/office/drawing/2014/main" id="{047FF58B-9EA8-405F-98A9-A688A14D8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0"/>
            <a:ext cx="6224588"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age 8">
            <a:extLst>
              <a:ext uri="{FF2B5EF4-FFF2-40B4-BE49-F238E27FC236}">
                <a16:creationId xmlns:a16="http://schemas.microsoft.com/office/drawing/2014/main" id="{9DC5CEDD-FED9-46F2-8580-CEA6F764C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753"/>
          <a:stretch>
            <a:fillRect/>
          </a:stretch>
        </p:blipFill>
        <p:spPr bwMode="auto">
          <a:xfrm>
            <a:off x="0" y="0"/>
            <a:ext cx="91440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2">
            <a:extLst>
              <a:ext uri="{FF2B5EF4-FFF2-40B4-BE49-F238E27FC236}">
                <a16:creationId xmlns:a16="http://schemas.microsoft.com/office/drawing/2014/main" id="{72F915EF-5B56-47A2-B661-7C40B8A9B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157788"/>
            <a:ext cx="19796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a:extLst>
              <a:ext uri="{FF2B5EF4-FFF2-40B4-BE49-F238E27FC236}">
                <a16:creationId xmlns:a16="http://schemas.microsoft.com/office/drawing/2014/main" id="{F79F9F6C-7097-40DC-83F8-8909367436B4}"/>
              </a:ext>
            </a:extLst>
          </p:cNvPr>
          <p:cNvSpPr>
            <a:spLocks noGrp="1" noChangeArrowheads="1"/>
          </p:cNvSpPr>
          <p:nvPr>
            <p:ph type="title"/>
          </p:nvPr>
        </p:nvSpPr>
        <p:spPr>
          <a:xfrm>
            <a:off x="395288" y="230188"/>
            <a:ext cx="8229600" cy="750887"/>
          </a:xfrm>
        </p:spPr>
        <p:txBody>
          <a:bodyPr/>
          <a:lstStyle/>
          <a:p>
            <a:r>
              <a:rPr lang="fr-FR" altLang="fr-FR" sz="3600" b="1"/>
              <a:t>S'installer le mieux possible</a:t>
            </a:r>
          </a:p>
        </p:txBody>
      </p:sp>
      <p:sp>
        <p:nvSpPr>
          <p:cNvPr id="21507" name="Espace réservé du contenu 2">
            <a:extLst>
              <a:ext uri="{FF2B5EF4-FFF2-40B4-BE49-F238E27FC236}">
                <a16:creationId xmlns:a16="http://schemas.microsoft.com/office/drawing/2014/main" id="{FEE1374D-164F-426A-826D-284784F3EB2D}"/>
              </a:ext>
            </a:extLst>
          </p:cNvPr>
          <p:cNvSpPr>
            <a:spLocks noGrp="1" noChangeArrowheads="1"/>
          </p:cNvSpPr>
          <p:nvPr>
            <p:ph sz="half" idx="1"/>
          </p:nvPr>
        </p:nvSpPr>
        <p:spPr>
          <a:xfrm>
            <a:off x="363538" y="1125538"/>
            <a:ext cx="5360987" cy="5046662"/>
          </a:xfrm>
        </p:spPr>
        <p:txBody>
          <a:bodyPr/>
          <a:lstStyle/>
          <a:p>
            <a:pPr marL="0" indent="0" algn="just">
              <a:buFont typeface="Wingdings" panose="05000000000000000000" pitchFamily="2" charset="2"/>
              <a:buNone/>
              <a:defRPr/>
            </a:pPr>
            <a:endParaRPr lang="fr-FR" altLang="fr-FR" sz="800" dirty="0">
              <a:latin typeface="Calibri" panose="020F0502020204030204" pitchFamily="34" charset="0"/>
            </a:endParaRPr>
          </a:p>
          <a:p>
            <a:pPr algn="just">
              <a:defRPr/>
            </a:pPr>
            <a:r>
              <a:rPr lang="fr-FR" altLang="fr-FR" sz="2000" b="1" dirty="0">
                <a:solidFill>
                  <a:srgbClr val="008000"/>
                </a:solidFill>
                <a:latin typeface="Calibri" panose="020F0502020204030204" pitchFamily="34" charset="0"/>
              </a:rPr>
              <a:t>Le siège : </a:t>
            </a:r>
            <a:r>
              <a:rPr lang="fr-FR" altLang="fr-FR" sz="2000" dirty="0">
                <a:latin typeface="Calibri" panose="020F0502020204030204" pitchFamily="34" charset="0"/>
              </a:rPr>
              <a:t>Pour un travail assis prolongé, il est recommandé de changer régulièrement de position. Pour cela, il est possible d’adopter une </a:t>
            </a:r>
            <a:r>
              <a:rPr lang="fr-FR" altLang="fr-FR" sz="2000" b="1" dirty="0">
                <a:latin typeface="Calibri" panose="020F0502020204030204" pitchFamily="34" charset="0"/>
              </a:rPr>
              <a:t>position assise active</a:t>
            </a:r>
            <a:r>
              <a:rPr lang="fr-FR" altLang="fr-FR" sz="2000" dirty="0">
                <a:latin typeface="Calibri" panose="020F0502020204030204" pitchFamily="34" charset="0"/>
              </a:rPr>
              <a:t>.</a:t>
            </a:r>
          </a:p>
          <a:p>
            <a:pPr marL="0" indent="0" algn="just">
              <a:buFont typeface="Wingdings" panose="05000000000000000000" pitchFamily="2" charset="2"/>
              <a:buNone/>
              <a:defRPr/>
            </a:pPr>
            <a:endParaRPr lang="fr-FR" sz="2000" dirty="0">
              <a:latin typeface="Calibri" panose="020F0502020204030204" pitchFamily="34" charset="0"/>
            </a:endParaRPr>
          </a:p>
          <a:p>
            <a:pPr marL="354013" indent="0" algn="just">
              <a:buFont typeface="Wingdings" panose="05000000000000000000" pitchFamily="2" charset="2"/>
              <a:buNone/>
              <a:defRPr/>
            </a:pPr>
            <a:r>
              <a:rPr lang="fr-FR" sz="2000" dirty="0">
                <a:latin typeface="Calibri" panose="020F0502020204030204" pitchFamily="34" charset="0"/>
              </a:rPr>
              <a:t>Cette position permet ainsi naturellement un </a:t>
            </a:r>
            <a:r>
              <a:rPr lang="fr-FR" sz="2000" b="1" dirty="0">
                <a:latin typeface="Calibri" panose="020F0502020204030204" pitchFamily="34" charset="0"/>
              </a:rPr>
              <a:t>bon placement du rachis et améliore le fonctionnement digestif et respiratoire </a:t>
            </a:r>
            <a:r>
              <a:rPr lang="fr-FR" sz="2000" dirty="0">
                <a:latin typeface="Calibri" panose="020F0502020204030204" pitchFamily="34" charset="0"/>
              </a:rPr>
              <a:t>(angle d’assise ouvert entre le torse et les cuisses : le torse se redresse automatiquement et le bassin se renverse légèrement vers l’avant).</a:t>
            </a:r>
            <a:endParaRPr lang="fr-FR" altLang="fr-FR" sz="2000" dirty="0">
              <a:latin typeface="Calibri" panose="020F0502020204030204" pitchFamily="34" charset="0"/>
            </a:endParaRPr>
          </a:p>
        </p:txBody>
      </p:sp>
      <p:sp>
        <p:nvSpPr>
          <p:cNvPr id="28676" name="Espace réservé du numéro de diapositive 5">
            <a:extLst>
              <a:ext uri="{FF2B5EF4-FFF2-40B4-BE49-F238E27FC236}">
                <a16:creationId xmlns:a16="http://schemas.microsoft.com/office/drawing/2014/main" id="{749EE263-A751-448A-990F-F0466473904C}"/>
              </a:ext>
            </a:extLst>
          </p:cNvPr>
          <p:cNvSpPr>
            <a:spLocks noGrp="1" noChangeArrowheads="1"/>
          </p:cNvSpPr>
          <p:nvPr>
            <p:ph type="sldNum" sz="quarter" idx="12"/>
          </p:nvPr>
        </p:nvSpPr>
        <p:spPr>
          <a:xfrm>
            <a:off x="8316913" y="6243638"/>
            <a:ext cx="3698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3D3F5BA-CEFB-429C-B28C-32D2B9604C0A}" type="slidenum">
              <a:rPr lang="fr-FR" altLang="en-US" smtClean="0">
                <a:latin typeface="Garamond" panose="02020404030301010803" pitchFamily="18" charset="0"/>
              </a:rPr>
              <a:pPr/>
              <a:t>10</a:t>
            </a:fld>
            <a:endParaRPr lang="fr-FR" altLang="en-US">
              <a:latin typeface="Garamond" panose="02020404030301010803" pitchFamily="18" charset="0"/>
            </a:endParaRPr>
          </a:p>
        </p:txBody>
      </p:sp>
      <p:pic>
        <p:nvPicPr>
          <p:cNvPr id="28677" name="Image 1">
            <a:extLst>
              <a:ext uri="{FF2B5EF4-FFF2-40B4-BE49-F238E27FC236}">
                <a16:creationId xmlns:a16="http://schemas.microsoft.com/office/drawing/2014/main" id="{C27BEAF7-84EF-4387-949F-ED98CF1F9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412875"/>
            <a:ext cx="3032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a:extLst>
              <a:ext uri="{FF2B5EF4-FFF2-40B4-BE49-F238E27FC236}">
                <a16:creationId xmlns:a16="http://schemas.microsoft.com/office/drawing/2014/main" id="{F6AAE214-BDEC-42E4-94E8-2CA28380D863}"/>
              </a:ext>
            </a:extLst>
          </p:cNvPr>
          <p:cNvSpPr>
            <a:spLocks noGrp="1" noChangeArrowheads="1"/>
          </p:cNvSpPr>
          <p:nvPr>
            <p:ph type="title"/>
          </p:nvPr>
        </p:nvSpPr>
        <p:spPr>
          <a:xfrm>
            <a:off x="395288" y="230188"/>
            <a:ext cx="8229600" cy="750887"/>
          </a:xfrm>
        </p:spPr>
        <p:txBody>
          <a:bodyPr/>
          <a:lstStyle/>
          <a:p>
            <a:r>
              <a:rPr lang="fr-FR" altLang="fr-FR" sz="3600" b="1"/>
              <a:t>S'installer le mieux possible</a:t>
            </a:r>
          </a:p>
        </p:txBody>
      </p:sp>
      <p:sp>
        <p:nvSpPr>
          <p:cNvPr id="21507" name="Espace réservé du contenu 2">
            <a:extLst>
              <a:ext uri="{FF2B5EF4-FFF2-40B4-BE49-F238E27FC236}">
                <a16:creationId xmlns:a16="http://schemas.microsoft.com/office/drawing/2014/main" id="{33BB8038-70A9-44CD-966E-ED8E15845925}"/>
              </a:ext>
            </a:extLst>
          </p:cNvPr>
          <p:cNvSpPr>
            <a:spLocks noGrp="1" noChangeArrowheads="1"/>
          </p:cNvSpPr>
          <p:nvPr>
            <p:ph sz="half" idx="1"/>
          </p:nvPr>
        </p:nvSpPr>
        <p:spPr>
          <a:xfrm>
            <a:off x="395288" y="714375"/>
            <a:ext cx="5360987" cy="750888"/>
          </a:xfrm>
        </p:spPr>
        <p:txBody>
          <a:bodyPr/>
          <a:lstStyle/>
          <a:p>
            <a:pPr marL="0" indent="0" algn="just">
              <a:buFont typeface="Wingdings" panose="05000000000000000000" pitchFamily="2" charset="2"/>
              <a:buNone/>
              <a:defRPr/>
            </a:pPr>
            <a:endParaRPr lang="fr-FR" altLang="fr-FR" sz="800" dirty="0">
              <a:latin typeface="Calibri" panose="020F0502020204030204" pitchFamily="34" charset="0"/>
            </a:endParaRPr>
          </a:p>
          <a:p>
            <a:pPr algn="just">
              <a:defRPr/>
            </a:pPr>
            <a:r>
              <a:rPr lang="fr-FR" altLang="fr-FR" sz="2000" b="1" dirty="0">
                <a:solidFill>
                  <a:srgbClr val="008000"/>
                </a:solidFill>
                <a:latin typeface="Calibri" panose="020F0502020204030204" pitchFamily="34" charset="0"/>
              </a:rPr>
              <a:t>Le siège : </a:t>
            </a:r>
            <a:endParaRPr lang="fr-FR" altLang="fr-FR" sz="2000" dirty="0">
              <a:latin typeface="Calibri" panose="020F0502020204030204" pitchFamily="34" charset="0"/>
            </a:endParaRPr>
          </a:p>
        </p:txBody>
      </p:sp>
      <p:sp>
        <p:nvSpPr>
          <p:cNvPr id="30724" name="Espace réservé du numéro de diapositive 5">
            <a:extLst>
              <a:ext uri="{FF2B5EF4-FFF2-40B4-BE49-F238E27FC236}">
                <a16:creationId xmlns:a16="http://schemas.microsoft.com/office/drawing/2014/main" id="{3E49EAF1-F39F-42B3-AFB1-4FAFFB1603A6}"/>
              </a:ext>
            </a:extLst>
          </p:cNvPr>
          <p:cNvSpPr>
            <a:spLocks noGrp="1" noChangeArrowheads="1"/>
          </p:cNvSpPr>
          <p:nvPr>
            <p:ph type="sldNum" sz="quarter" idx="12"/>
          </p:nvPr>
        </p:nvSpPr>
        <p:spPr>
          <a:xfrm>
            <a:off x="8316913" y="6243638"/>
            <a:ext cx="3698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CAE7B4A-12A2-4FED-93A4-72C2861B26BF}" type="slidenum">
              <a:rPr lang="fr-FR" altLang="en-US" smtClean="0">
                <a:latin typeface="Garamond" panose="02020404030301010803" pitchFamily="18" charset="0"/>
              </a:rPr>
              <a:pPr/>
              <a:t>11</a:t>
            </a:fld>
            <a:endParaRPr lang="fr-FR" altLang="en-US">
              <a:latin typeface="Garamond" panose="02020404030301010803" pitchFamily="18" charset="0"/>
            </a:endParaRPr>
          </a:p>
        </p:txBody>
      </p:sp>
      <p:grpSp>
        <p:nvGrpSpPr>
          <p:cNvPr id="30725" name="Groupe 9">
            <a:extLst>
              <a:ext uri="{FF2B5EF4-FFF2-40B4-BE49-F238E27FC236}">
                <a16:creationId xmlns:a16="http://schemas.microsoft.com/office/drawing/2014/main" id="{F3D7F0BA-23CE-4078-AB43-3051F13A81E4}"/>
              </a:ext>
            </a:extLst>
          </p:cNvPr>
          <p:cNvGrpSpPr>
            <a:grpSpLocks/>
          </p:cNvGrpSpPr>
          <p:nvPr/>
        </p:nvGrpSpPr>
        <p:grpSpPr bwMode="auto">
          <a:xfrm>
            <a:off x="428625" y="1171575"/>
            <a:ext cx="8440738" cy="3592513"/>
            <a:chOff x="429110" y="1171153"/>
            <a:chExt cx="8440131" cy="3592697"/>
          </a:xfrm>
        </p:grpSpPr>
        <p:grpSp>
          <p:nvGrpSpPr>
            <p:cNvPr id="30727" name="Groupe 6">
              <a:extLst>
                <a:ext uri="{FF2B5EF4-FFF2-40B4-BE49-F238E27FC236}">
                  <a16:creationId xmlns:a16="http://schemas.microsoft.com/office/drawing/2014/main" id="{FD5C5D69-3350-4727-9074-8E4E9EF751FA}"/>
                </a:ext>
              </a:extLst>
            </p:cNvPr>
            <p:cNvGrpSpPr>
              <a:grpSpLocks/>
            </p:cNvGrpSpPr>
            <p:nvPr/>
          </p:nvGrpSpPr>
          <p:grpSpPr bwMode="auto">
            <a:xfrm>
              <a:off x="2306439" y="1310465"/>
              <a:ext cx="4626864" cy="3453385"/>
              <a:chOff x="1280158" y="716279"/>
              <a:chExt cx="4943984" cy="3810000"/>
            </a:xfrm>
          </p:grpSpPr>
          <p:pic>
            <p:nvPicPr>
              <p:cNvPr id="30732" name="Picture 2" descr="La position assise devient sportive avec les ballons de bureau">
                <a:extLst>
                  <a:ext uri="{FF2B5EF4-FFF2-40B4-BE49-F238E27FC236}">
                    <a16:creationId xmlns:a16="http://schemas.microsoft.com/office/drawing/2014/main" id="{DB03AD96-FF7E-40DA-AA08-B32A9B218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59" y="716279"/>
                <a:ext cx="4943983"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3" name="ZoneTexte 8">
                <a:extLst>
                  <a:ext uri="{FF2B5EF4-FFF2-40B4-BE49-F238E27FC236}">
                    <a16:creationId xmlns:a16="http://schemas.microsoft.com/office/drawing/2014/main" id="{00B01001-0977-4F19-98B1-401BC5F82DC9}"/>
                  </a:ext>
                </a:extLst>
              </p:cNvPr>
              <p:cNvSpPr txBox="1">
                <a:spLocks noChangeArrowheads="1"/>
              </p:cNvSpPr>
              <p:nvPr/>
            </p:nvSpPr>
            <p:spPr bwMode="auto">
              <a:xfrm>
                <a:off x="1280158" y="4156945"/>
                <a:ext cx="1993226" cy="30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t>Wellness ball, Technogym</a:t>
                </a:r>
              </a:p>
            </p:txBody>
          </p:sp>
        </p:grpSp>
        <p:pic>
          <p:nvPicPr>
            <p:cNvPr id="30728" name="Image 2">
              <a:extLst>
                <a:ext uri="{FF2B5EF4-FFF2-40B4-BE49-F238E27FC236}">
                  <a16:creationId xmlns:a16="http://schemas.microsoft.com/office/drawing/2014/main" id="{A19B8D0A-0E73-499C-9208-F03C653F9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579" y="1171153"/>
              <a:ext cx="1917662" cy="35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Image 3">
              <a:extLst>
                <a:ext uri="{FF2B5EF4-FFF2-40B4-BE49-F238E27FC236}">
                  <a16:creationId xmlns:a16="http://schemas.microsoft.com/office/drawing/2014/main" id="{C5247FF1-4D0B-4135-86AA-64B5533D4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10" y="1336680"/>
              <a:ext cx="1733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Image 4">
              <a:extLst>
                <a:ext uri="{FF2B5EF4-FFF2-40B4-BE49-F238E27FC236}">
                  <a16:creationId xmlns:a16="http://schemas.microsoft.com/office/drawing/2014/main" id="{2808DD9C-A8D1-4D4A-ABBD-EAC09894B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453" y="1632737"/>
              <a:ext cx="14668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E897DEF-54A8-467A-9DC0-FCDC5F10F1D4}"/>
                </a:ext>
              </a:extLst>
            </p:cNvPr>
            <p:cNvSpPr/>
            <p:nvPr/>
          </p:nvSpPr>
          <p:spPr>
            <a:xfrm>
              <a:off x="6018296" y="3476321"/>
              <a:ext cx="914334" cy="919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30726" name="ZoneTexte 13">
            <a:extLst>
              <a:ext uri="{FF2B5EF4-FFF2-40B4-BE49-F238E27FC236}">
                <a16:creationId xmlns:a16="http://schemas.microsoft.com/office/drawing/2014/main" id="{84998197-B236-4441-8A27-323C684388E9}"/>
              </a:ext>
            </a:extLst>
          </p:cNvPr>
          <p:cNvSpPr txBox="1">
            <a:spLocks noChangeArrowheads="1"/>
          </p:cNvSpPr>
          <p:nvPr/>
        </p:nvSpPr>
        <p:spPr bwMode="auto">
          <a:xfrm>
            <a:off x="236538" y="4857750"/>
            <a:ext cx="8620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2000" b="1">
                <a:solidFill>
                  <a:srgbClr val="FF0000"/>
                </a:solidFill>
              </a:rPr>
              <a:t>ATTENTION :</a:t>
            </a:r>
            <a:r>
              <a:rPr lang="fr-FR" altLang="fr-FR" sz="2000"/>
              <a:t> l’assise sur un ballon demande une certaine lutte contre l’instabilité du ballon et un effort de maintien des muscles posturaux pour s’équilibrer, ce qui peut être déstabilisant et fatigant. La position des yeux, dans l’axe vertical, n’est pas constamment assurée, la concentration peut être perturbée.</a:t>
            </a:r>
          </a:p>
          <a:p>
            <a:pPr algn="just"/>
            <a:endParaRPr lang="fr-FR" alt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a:extLst>
              <a:ext uri="{FF2B5EF4-FFF2-40B4-BE49-F238E27FC236}">
                <a16:creationId xmlns:a16="http://schemas.microsoft.com/office/drawing/2014/main" id="{45EFE1BE-616A-4AE6-87C0-B81A19559DF1}"/>
              </a:ext>
            </a:extLst>
          </p:cNvPr>
          <p:cNvSpPr>
            <a:spLocks noGrp="1" noChangeArrowheads="1"/>
          </p:cNvSpPr>
          <p:nvPr>
            <p:ph type="title"/>
          </p:nvPr>
        </p:nvSpPr>
        <p:spPr>
          <a:xfrm>
            <a:off x="395288" y="260350"/>
            <a:ext cx="8229600" cy="847725"/>
          </a:xfrm>
        </p:spPr>
        <p:txBody>
          <a:bodyPr/>
          <a:lstStyle/>
          <a:p>
            <a:r>
              <a:rPr lang="fr-FR" altLang="fr-FR" sz="3600" b="1"/>
              <a:t>S'installer le mieux possible</a:t>
            </a:r>
          </a:p>
        </p:txBody>
      </p:sp>
      <p:sp>
        <p:nvSpPr>
          <p:cNvPr id="21507" name="Espace réservé du contenu 2">
            <a:extLst>
              <a:ext uri="{FF2B5EF4-FFF2-40B4-BE49-F238E27FC236}">
                <a16:creationId xmlns:a16="http://schemas.microsoft.com/office/drawing/2014/main" id="{85C318CA-4C68-49CC-80AC-668C502C1FBD}"/>
              </a:ext>
            </a:extLst>
          </p:cNvPr>
          <p:cNvSpPr>
            <a:spLocks noGrp="1" noChangeArrowheads="1"/>
          </p:cNvSpPr>
          <p:nvPr>
            <p:ph sz="half" idx="1"/>
          </p:nvPr>
        </p:nvSpPr>
        <p:spPr>
          <a:xfrm>
            <a:off x="461963" y="4479925"/>
            <a:ext cx="8096250" cy="1550988"/>
          </a:xfrm>
        </p:spPr>
        <p:txBody>
          <a:bodyPr/>
          <a:lstStyle/>
          <a:p>
            <a:pPr algn="just">
              <a:defRPr/>
            </a:pPr>
            <a:r>
              <a:rPr lang="fr-FR" altLang="fr-FR" sz="2200" dirty="0">
                <a:latin typeface="Calibri" panose="020F0502020204030204" pitchFamily="34" charset="0"/>
              </a:rPr>
              <a:t>Avoir les pieds à plat, au sol ou sur une surface stable.</a:t>
            </a:r>
          </a:p>
          <a:p>
            <a:pPr algn="just">
              <a:defRPr/>
            </a:pPr>
            <a:r>
              <a:rPr lang="fr-FR" altLang="fr-FR" sz="2200" dirty="0">
                <a:latin typeface="Calibri" panose="020F0502020204030204" pitchFamily="34" charset="0"/>
              </a:rPr>
              <a:t>Si nécessaire, ajouter une réhausse qui facilitera le </a:t>
            </a:r>
            <a:r>
              <a:rPr lang="fr-FR" altLang="fr-FR" sz="2200" dirty="0">
                <a:solidFill>
                  <a:srgbClr val="008000"/>
                </a:solidFill>
                <a:latin typeface="Calibri" panose="020F0502020204030204" pitchFamily="34" charset="0"/>
              </a:rPr>
              <a:t>bon</a:t>
            </a:r>
            <a:r>
              <a:rPr lang="fr-FR" altLang="fr-FR" sz="2200" dirty="0">
                <a:latin typeface="Calibri" panose="020F0502020204030204" pitchFamily="34" charset="0"/>
              </a:rPr>
              <a:t> </a:t>
            </a:r>
            <a:r>
              <a:rPr lang="fr-FR" altLang="fr-FR" sz="2200" dirty="0">
                <a:solidFill>
                  <a:srgbClr val="008000"/>
                </a:solidFill>
                <a:latin typeface="Calibri" panose="020F0502020204030204" pitchFamily="34" charset="0"/>
              </a:rPr>
              <a:t>positionnement du bassin et des genoux et contribuera à une meilleure circulation sanguine au niveau des jambes.</a:t>
            </a:r>
            <a:endParaRPr lang="fr-FR" altLang="fr-FR" sz="2200" dirty="0">
              <a:solidFill>
                <a:srgbClr val="FF0000"/>
              </a:solidFill>
              <a:latin typeface="Calibri" panose="020F0502020204030204" pitchFamily="34" charset="0"/>
            </a:endParaRPr>
          </a:p>
          <a:p>
            <a:pPr marL="0" indent="0" algn="just">
              <a:buFont typeface="Wingdings" panose="05000000000000000000" pitchFamily="2" charset="2"/>
              <a:buNone/>
              <a:defRPr/>
            </a:pPr>
            <a:r>
              <a:rPr lang="fr-FR" altLang="fr-FR" sz="2200" b="1" dirty="0">
                <a:solidFill>
                  <a:srgbClr val="FF0000"/>
                </a:solidFill>
                <a:latin typeface="Calibri" panose="020F0502020204030204" pitchFamily="34" charset="0"/>
              </a:rPr>
              <a:t>     </a:t>
            </a:r>
            <a:endParaRPr lang="fr-FR" altLang="fr-FR" sz="2200" dirty="0">
              <a:latin typeface="Calibri" panose="020F0502020204030204" pitchFamily="34" charset="0"/>
            </a:endParaRPr>
          </a:p>
        </p:txBody>
      </p:sp>
      <p:sp>
        <p:nvSpPr>
          <p:cNvPr id="32772" name="Espace réservé du numéro de diapositive 5">
            <a:extLst>
              <a:ext uri="{FF2B5EF4-FFF2-40B4-BE49-F238E27FC236}">
                <a16:creationId xmlns:a16="http://schemas.microsoft.com/office/drawing/2014/main" id="{61F39DA9-6B89-4674-A2BE-401690C4A424}"/>
              </a:ext>
            </a:extLst>
          </p:cNvPr>
          <p:cNvSpPr>
            <a:spLocks noGrp="1" noChangeArrowheads="1"/>
          </p:cNvSpPr>
          <p:nvPr>
            <p:ph type="sldNum" sz="quarter" idx="12"/>
          </p:nvPr>
        </p:nvSpPr>
        <p:spPr>
          <a:xfrm>
            <a:off x="8316913" y="6243638"/>
            <a:ext cx="3698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0D657DB-77BE-45A1-B73A-372F3F572C35}" type="slidenum">
              <a:rPr lang="fr-FR" altLang="en-US" smtClean="0">
                <a:latin typeface="Garamond" panose="02020404030301010803" pitchFamily="18" charset="0"/>
              </a:rPr>
              <a:pPr/>
              <a:t>12</a:t>
            </a:fld>
            <a:endParaRPr lang="fr-FR" altLang="en-US">
              <a:latin typeface="Garamond" panose="02020404030301010803" pitchFamily="18" charset="0"/>
            </a:endParaRPr>
          </a:p>
        </p:txBody>
      </p:sp>
      <p:pic>
        <p:nvPicPr>
          <p:cNvPr id="32773" name="Image 8">
            <a:extLst>
              <a:ext uri="{FF2B5EF4-FFF2-40B4-BE49-F238E27FC236}">
                <a16:creationId xmlns:a16="http://schemas.microsoft.com/office/drawing/2014/main" id="{77215697-DDC8-4DB5-92DA-B99E009D1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809750"/>
            <a:ext cx="29019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Image 2">
            <a:extLst>
              <a:ext uri="{FF2B5EF4-FFF2-40B4-BE49-F238E27FC236}">
                <a16:creationId xmlns:a16="http://schemas.microsoft.com/office/drawing/2014/main" id="{B5181ADD-BC2F-4F1E-BDC7-95C40361C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1270000"/>
            <a:ext cx="2571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ZoneTexte 3">
            <a:extLst>
              <a:ext uri="{FF2B5EF4-FFF2-40B4-BE49-F238E27FC236}">
                <a16:creationId xmlns:a16="http://schemas.microsoft.com/office/drawing/2014/main" id="{1F2D2443-8E04-4A9E-9221-5AEDCF4007DE}"/>
              </a:ext>
            </a:extLst>
          </p:cNvPr>
          <p:cNvSpPr txBox="1">
            <a:spLocks noChangeArrowheads="1"/>
          </p:cNvSpPr>
          <p:nvPr/>
        </p:nvSpPr>
        <p:spPr bwMode="auto">
          <a:xfrm>
            <a:off x="2484438" y="6178550"/>
            <a:ext cx="43926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2200" b="1">
                <a:solidFill>
                  <a:srgbClr val="FF0000"/>
                </a:solidFill>
              </a:rPr>
              <a:t>On évite de croiser les jambes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a:extLst>
              <a:ext uri="{FF2B5EF4-FFF2-40B4-BE49-F238E27FC236}">
                <a16:creationId xmlns:a16="http://schemas.microsoft.com/office/drawing/2014/main" id="{4908FBE7-AD14-4470-961F-9A500B544D8E}"/>
              </a:ext>
            </a:extLst>
          </p:cNvPr>
          <p:cNvSpPr>
            <a:spLocks noGrp="1" noChangeArrowheads="1"/>
          </p:cNvSpPr>
          <p:nvPr>
            <p:ph type="title"/>
          </p:nvPr>
        </p:nvSpPr>
        <p:spPr>
          <a:xfrm>
            <a:off x="395288" y="260350"/>
            <a:ext cx="8640762" cy="777875"/>
          </a:xfrm>
        </p:spPr>
        <p:txBody>
          <a:bodyPr/>
          <a:lstStyle/>
          <a:p>
            <a:r>
              <a:rPr lang="fr-FR" altLang="fr-FR" sz="3200" b="1"/>
              <a:t>Position devant un écran : repères ergonomiques</a:t>
            </a:r>
          </a:p>
        </p:txBody>
      </p:sp>
      <p:sp>
        <p:nvSpPr>
          <p:cNvPr id="34819" name="Espace réservé du numéro de diapositive 3">
            <a:extLst>
              <a:ext uri="{FF2B5EF4-FFF2-40B4-BE49-F238E27FC236}">
                <a16:creationId xmlns:a16="http://schemas.microsoft.com/office/drawing/2014/main" id="{4D5F13C2-0CBE-4583-BD59-2F79EEE53F3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C7463F2-E062-4B29-A27D-0416ECD36405}" type="slidenum">
              <a:rPr lang="fr-FR" altLang="en-US" smtClean="0">
                <a:latin typeface="Garamond" panose="02020404030301010803" pitchFamily="18" charset="0"/>
              </a:rPr>
              <a:pPr/>
              <a:t>13</a:t>
            </a:fld>
            <a:endParaRPr lang="fr-FR" altLang="en-US">
              <a:latin typeface="Garamond" panose="02020404030301010803" pitchFamily="18" charset="0"/>
            </a:endParaRPr>
          </a:p>
        </p:txBody>
      </p:sp>
      <p:grpSp>
        <p:nvGrpSpPr>
          <p:cNvPr id="34820" name="Groupe 2">
            <a:extLst>
              <a:ext uri="{FF2B5EF4-FFF2-40B4-BE49-F238E27FC236}">
                <a16:creationId xmlns:a16="http://schemas.microsoft.com/office/drawing/2014/main" id="{457CE41F-C22A-4E9E-B15F-750B934D8BCA}"/>
              </a:ext>
            </a:extLst>
          </p:cNvPr>
          <p:cNvGrpSpPr>
            <a:grpSpLocks/>
          </p:cNvGrpSpPr>
          <p:nvPr/>
        </p:nvGrpSpPr>
        <p:grpSpPr bwMode="auto">
          <a:xfrm>
            <a:off x="476250" y="1477963"/>
            <a:ext cx="6300788" cy="4651375"/>
            <a:chOff x="171940" y="1509341"/>
            <a:chExt cx="6300787" cy="4651375"/>
          </a:xfrm>
        </p:grpSpPr>
        <p:grpSp>
          <p:nvGrpSpPr>
            <p:cNvPr id="34826" name="Groupe 1">
              <a:extLst>
                <a:ext uri="{FF2B5EF4-FFF2-40B4-BE49-F238E27FC236}">
                  <a16:creationId xmlns:a16="http://schemas.microsoft.com/office/drawing/2014/main" id="{0D9FCE6D-F0C4-407C-986B-288CC812FC09}"/>
                </a:ext>
              </a:extLst>
            </p:cNvPr>
            <p:cNvGrpSpPr>
              <a:grpSpLocks/>
            </p:cNvGrpSpPr>
            <p:nvPr/>
          </p:nvGrpSpPr>
          <p:grpSpPr bwMode="auto">
            <a:xfrm>
              <a:off x="171940" y="1509341"/>
              <a:ext cx="6300787" cy="4651375"/>
              <a:chOff x="395288" y="1441450"/>
              <a:chExt cx="6300787" cy="4651375"/>
            </a:xfrm>
          </p:grpSpPr>
          <p:grpSp>
            <p:nvGrpSpPr>
              <p:cNvPr id="34828" name="Groupe 38">
                <a:extLst>
                  <a:ext uri="{FF2B5EF4-FFF2-40B4-BE49-F238E27FC236}">
                    <a16:creationId xmlns:a16="http://schemas.microsoft.com/office/drawing/2014/main" id="{98F424C0-3CF5-48C9-B6E0-AB8AED8A0CD5}"/>
                  </a:ext>
                </a:extLst>
              </p:cNvPr>
              <p:cNvGrpSpPr>
                <a:grpSpLocks/>
              </p:cNvGrpSpPr>
              <p:nvPr/>
            </p:nvGrpSpPr>
            <p:grpSpPr bwMode="auto">
              <a:xfrm>
                <a:off x="395288" y="1441450"/>
                <a:ext cx="6300787" cy="4651375"/>
                <a:chOff x="1085101" y="1699346"/>
                <a:chExt cx="6154700" cy="4460131"/>
              </a:xfrm>
            </p:grpSpPr>
            <p:pic>
              <p:nvPicPr>
                <p:cNvPr id="34831" name="Picture 5">
                  <a:extLst>
                    <a:ext uri="{FF2B5EF4-FFF2-40B4-BE49-F238E27FC236}">
                      <a16:creationId xmlns:a16="http://schemas.microsoft.com/office/drawing/2014/main" id="{E2FE41AD-C775-49A0-A225-ED903479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01" y="1699346"/>
                  <a:ext cx="6154700" cy="446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Text Box 7">
                  <a:extLst>
                    <a:ext uri="{FF2B5EF4-FFF2-40B4-BE49-F238E27FC236}">
                      <a16:creationId xmlns:a16="http://schemas.microsoft.com/office/drawing/2014/main" id="{69E5C63E-7461-4DCF-8BEA-2BBD4B178897}"/>
                    </a:ext>
                  </a:extLst>
                </p:cNvPr>
                <p:cNvSpPr txBox="1">
                  <a:spLocks noChangeArrowheads="1"/>
                </p:cNvSpPr>
                <p:nvPr/>
              </p:nvSpPr>
              <p:spPr bwMode="auto">
                <a:xfrm>
                  <a:off x="1110229" y="1772816"/>
                  <a:ext cx="1301531" cy="1008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Ecran devant soi. Hauteur au niveau de la ligne horizontale des yeux</a:t>
                  </a:r>
                  <a:endParaRPr lang="fr-FR" altLang="fr-FR" sz="1000">
                    <a:latin typeface="Times New Roman" panose="02020603050405020304" pitchFamily="18" charset="0"/>
                    <a:ea typeface="Times New Roman" panose="02020603050405020304" pitchFamily="18" charset="0"/>
                  </a:endParaRPr>
                </a:p>
              </p:txBody>
            </p:sp>
            <p:sp>
              <p:nvSpPr>
                <p:cNvPr id="34833" name="Text Box 8">
                  <a:extLst>
                    <a:ext uri="{FF2B5EF4-FFF2-40B4-BE49-F238E27FC236}">
                      <a16:creationId xmlns:a16="http://schemas.microsoft.com/office/drawing/2014/main" id="{90E5358F-C24D-40B8-94EA-7BEF00467B77}"/>
                    </a:ext>
                  </a:extLst>
                </p:cNvPr>
                <p:cNvSpPr txBox="1">
                  <a:spLocks noChangeArrowheads="1"/>
                </p:cNvSpPr>
                <p:nvPr/>
              </p:nvSpPr>
              <p:spPr bwMode="auto">
                <a:xfrm>
                  <a:off x="1267422" y="3281340"/>
                  <a:ext cx="987143" cy="6480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90° entre bras et avant-bras</a:t>
                  </a:r>
                  <a:endParaRPr lang="fr-FR" altLang="fr-FR" sz="1000">
                    <a:latin typeface="Times New Roman" panose="02020603050405020304" pitchFamily="18" charset="0"/>
                    <a:ea typeface="Times New Roman" panose="02020603050405020304" pitchFamily="18" charset="0"/>
                  </a:endParaRPr>
                </a:p>
              </p:txBody>
            </p:sp>
            <p:sp>
              <p:nvSpPr>
                <p:cNvPr id="34834" name="Text Box 9">
                  <a:extLst>
                    <a:ext uri="{FF2B5EF4-FFF2-40B4-BE49-F238E27FC236}">
                      <a16:creationId xmlns:a16="http://schemas.microsoft.com/office/drawing/2014/main" id="{BA33CD33-14FE-4B2E-9BAE-27ADDFC600F4}"/>
                    </a:ext>
                  </a:extLst>
                </p:cNvPr>
                <p:cNvSpPr txBox="1">
                  <a:spLocks noChangeArrowheads="1"/>
                </p:cNvSpPr>
                <p:nvPr/>
              </p:nvSpPr>
              <p:spPr bwMode="auto">
                <a:xfrm>
                  <a:off x="1267422" y="4437112"/>
                  <a:ext cx="1224596" cy="6480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Siège réglable en hauteur et inclinaison</a:t>
                  </a:r>
                  <a:endParaRPr lang="fr-FR" altLang="fr-FR" sz="1000">
                    <a:latin typeface="Times New Roman" panose="02020603050405020304" pitchFamily="18" charset="0"/>
                    <a:ea typeface="Times New Roman" panose="02020603050405020304" pitchFamily="18" charset="0"/>
                  </a:endParaRPr>
                </a:p>
              </p:txBody>
            </p:sp>
            <p:sp>
              <p:nvSpPr>
                <p:cNvPr id="34835" name="Text Box 11">
                  <a:extLst>
                    <a:ext uri="{FF2B5EF4-FFF2-40B4-BE49-F238E27FC236}">
                      <a16:creationId xmlns:a16="http://schemas.microsoft.com/office/drawing/2014/main" id="{10925E4A-BD1E-4D0E-B7D7-B0F617B9BD49}"/>
                    </a:ext>
                  </a:extLst>
                </p:cNvPr>
                <p:cNvSpPr txBox="1">
                  <a:spLocks noChangeArrowheads="1"/>
                </p:cNvSpPr>
                <p:nvPr/>
              </p:nvSpPr>
              <p:spPr bwMode="auto">
                <a:xfrm>
                  <a:off x="1506175" y="5601222"/>
                  <a:ext cx="1913697" cy="4200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Piétement à 5 branches et roulettes</a:t>
                  </a:r>
                  <a:endParaRPr lang="fr-FR" altLang="fr-FR" sz="1000">
                    <a:latin typeface="Times New Roman" panose="02020603050405020304" pitchFamily="18" charset="0"/>
                    <a:ea typeface="Times New Roman" panose="02020603050405020304" pitchFamily="18" charset="0"/>
                  </a:endParaRPr>
                </a:p>
              </p:txBody>
            </p:sp>
            <p:sp>
              <p:nvSpPr>
                <p:cNvPr id="34836" name="Text Box 10">
                  <a:extLst>
                    <a:ext uri="{FF2B5EF4-FFF2-40B4-BE49-F238E27FC236}">
                      <a16:creationId xmlns:a16="http://schemas.microsoft.com/office/drawing/2014/main" id="{09FA5DC3-7093-403C-B174-52809D352537}"/>
                    </a:ext>
                  </a:extLst>
                </p:cNvPr>
                <p:cNvSpPr txBox="1">
                  <a:spLocks noChangeArrowheads="1"/>
                </p:cNvSpPr>
                <p:nvPr/>
              </p:nvSpPr>
              <p:spPr bwMode="auto">
                <a:xfrm>
                  <a:off x="3883693" y="5445224"/>
                  <a:ext cx="1192363" cy="4200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000" b="1">
                      <a:solidFill>
                        <a:srgbClr val="008000"/>
                      </a:solidFill>
                      <a:latin typeface="Times New Roman" panose="02020603050405020304" pitchFamily="18" charset="0"/>
                      <a:ea typeface="Times New Roman" panose="02020603050405020304" pitchFamily="18" charset="0"/>
                    </a:rPr>
                    <a:t>Repose-pied</a:t>
                  </a:r>
                  <a:endParaRPr lang="fr-FR" altLang="fr-FR" sz="1000">
                    <a:latin typeface="Times New Roman" panose="02020603050405020304" pitchFamily="18" charset="0"/>
                    <a:ea typeface="Times New Roman" panose="02020603050405020304" pitchFamily="18" charset="0"/>
                  </a:endParaRPr>
                </a:p>
              </p:txBody>
            </p:sp>
            <p:sp>
              <p:nvSpPr>
                <p:cNvPr id="34837" name="Text Box 13">
                  <a:extLst>
                    <a:ext uri="{FF2B5EF4-FFF2-40B4-BE49-F238E27FC236}">
                      <a16:creationId xmlns:a16="http://schemas.microsoft.com/office/drawing/2014/main" id="{7AF7DA1C-B7DC-494C-BD22-315DB7ED9E24}"/>
                    </a:ext>
                  </a:extLst>
                </p:cNvPr>
                <p:cNvSpPr txBox="1">
                  <a:spLocks noChangeArrowheads="1"/>
                </p:cNvSpPr>
                <p:nvPr/>
              </p:nvSpPr>
              <p:spPr bwMode="auto">
                <a:xfrm>
                  <a:off x="3274092" y="2822679"/>
                  <a:ext cx="1081883" cy="420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Porte documents</a:t>
                  </a:r>
                  <a:endParaRPr lang="fr-FR" altLang="fr-FR" sz="1000">
                    <a:latin typeface="Times New Roman" panose="02020603050405020304" pitchFamily="18" charset="0"/>
                    <a:ea typeface="Times New Roman" panose="02020603050405020304" pitchFamily="18" charset="0"/>
                  </a:endParaRPr>
                </a:p>
              </p:txBody>
            </p:sp>
            <p:sp>
              <p:nvSpPr>
                <p:cNvPr id="34838" name="Text Box 6">
                  <a:extLst>
                    <a:ext uri="{FF2B5EF4-FFF2-40B4-BE49-F238E27FC236}">
                      <a16:creationId xmlns:a16="http://schemas.microsoft.com/office/drawing/2014/main" id="{4345C837-967E-412D-91CB-C4362C6700BE}"/>
                    </a:ext>
                  </a:extLst>
                </p:cNvPr>
                <p:cNvSpPr txBox="1">
                  <a:spLocks noChangeArrowheads="1"/>
                </p:cNvSpPr>
                <p:nvPr/>
              </p:nvSpPr>
              <p:spPr bwMode="auto">
                <a:xfrm>
                  <a:off x="4263021" y="1972707"/>
                  <a:ext cx="597011" cy="420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Ecran</a:t>
                  </a:r>
                  <a:endParaRPr lang="fr-FR" altLang="fr-FR" sz="1000">
                    <a:latin typeface="Times New Roman" panose="02020603050405020304" pitchFamily="18" charset="0"/>
                    <a:ea typeface="Times New Roman" panose="02020603050405020304" pitchFamily="18" charset="0"/>
                  </a:endParaRPr>
                </a:p>
                <a:p>
                  <a:pPr algn="ctr"/>
                  <a:r>
                    <a:rPr lang="fr-FR" altLang="fr-FR" sz="1000" b="1">
                      <a:solidFill>
                        <a:srgbClr val="008000"/>
                      </a:solidFill>
                      <a:latin typeface="Times New Roman" panose="02020603050405020304" pitchFamily="18" charset="0"/>
                      <a:ea typeface="Times New Roman" panose="02020603050405020304" pitchFamily="18" charset="0"/>
                    </a:rPr>
                    <a:t>plat</a:t>
                  </a:r>
                  <a:endParaRPr lang="fr-FR" altLang="fr-FR" sz="1000">
                    <a:latin typeface="Times New Roman" panose="02020603050405020304" pitchFamily="18" charset="0"/>
                    <a:ea typeface="Times New Roman" panose="02020603050405020304" pitchFamily="18" charset="0"/>
                  </a:endParaRPr>
                </a:p>
              </p:txBody>
            </p:sp>
            <p:sp>
              <p:nvSpPr>
                <p:cNvPr id="34839" name="Text Box 12">
                  <a:extLst>
                    <a:ext uri="{FF2B5EF4-FFF2-40B4-BE49-F238E27FC236}">
                      <a16:creationId xmlns:a16="http://schemas.microsoft.com/office/drawing/2014/main" id="{CEAA418B-31E8-4A6F-A106-FAE9A67D3993}"/>
                    </a:ext>
                  </a:extLst>
                </p:cNvPr>
                <p:cNvSpPr txBox="1">
                  <a:spLocks noChangeArrowheads="1"/>
                </p:cNvSpPr>
                <p:nvPr/>
              </p:nvSpPr>
              <p:spPr bwMode="auto">
                <a:xfrm>
                  <a:off x="5220072" y="4221088"/>
                  <a:ext cx="1656184" cy="1174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1000" b="1">
                      <a:solidFill>
                        <a:srgbClr val="008000"/>
                      </a:solidFill>
                      <a:latin typeface="Times New Roman" panose="02020603050405020304" pitchFamily="18" charset="0"/>
                      <a:ea typeface="Times New Roman" panose="02020603050405020304" pitchFamily="18" charset="0"/>
                    </a:rPr>
                    <a:t>Appui des avant-bras sur le rebord de la table plutôt que les poignets </a:t>
                  </a:r>
                  <a:endParaRPr lang="fr-FR" altLang="fr-FR" sz="1000">
                    <a:latin typeface="Times New Roman" panose="02020603050405020304" pitchFamily="18" charset="0"/>
                    <a:ea typeface="Times New Roman" panose="02020603050405020304" pitchFamily="18" charset="0"/>
                  </a:endParaRPr>
                </a:p>
                <a:p>
                  <a:pPr algn="ctr"/>
                  <a:r>
                    <a:rPr lang="fr-FR" altLang="fr-FR" sz="1000" b="1">
                      <a:solidFill>
                        <a:srgbClr val="008000"/>
                      </a:solidFill>
                      <a:latin typeface="Times New Roman" panose="02020603050405020304" pitchFamily="18" charset="0"/>
                      <a:ea typeface="Times New Roman" panose="02020603050405020304" pitchFamily="18" charset="0"/>
                    </a:rPr>
                    <a:t>(clavier à 10 cm minimum du rebord)</a:t>
                  </a:r>
                  <a:endParaRPr lang="fr-FR" altLang="fr-FR" sz="1000">
                    <a:latin typeface="Times New Roman" panose="02020603050405020304" pitchFamily="18" charset="0"/>
                    <a:ea typeface="Times New Roman" panose="02020603050405020304" pitchFamily="18" charset="0"/>
                  </a:endParaRPr>
                </a:p>
              </p:txBody>
            </p:sp>
          </p:grpSp>
          <p:pic>
            <p:nvPicPr>
              <p:cNvPr id="34829" name="Picture 835">
                <a:extLst>
                  <a:ext uri="{FF2B5EF4-FFF2-40B4-BE49-F238E27FC236}">
                    <a16:creationId xmlns:a16="http://schemas.microsoft.com/office/drawing/2014/main" id="{53EE1717-07F1-4CAC-9771-AEA64A373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1631950"/>
                <a:ext cx="17621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Text Box 10">
                <a:extLst>
                  <a:ext uri="{FF2B5EF4-FFF2-40B4-BE49-F238E27FC236}">
                    <a16:creationId xmlns:a16="http://schemas.microsoft.com/office/drawing/2014/main" id="{136E3420-BBFD-439D-B847-00AFC6911428}"/>
                  </a:ext>
                </a:extLst>
              </p:cNvPr>
              <p:cNvSpPr txBox="1">
                <a:spLocks noChangeArrowheads="1"/>
              </p:cNvSpPr>
              <p:nvPr/>
            </p:nvSpPr>
            <p:spPr bwMode="auto">
              <a:xfrm>
                <a:off x="2552700" y="4649788"/>
                <a:ext cx="687388" cy="258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000" b="1">
                    <a:solidFill>
                      <a:srgbClr val="008000"/>
                    </a:solidFill>
                    <a:latin typeface="Times New Roman" panose="02020603050405020304" pitchFamily="18" charset="0"/>
                    <a:ea typeface="Times New Roman" panose="02020603050405020304" pitchFamily="18" charset="0"/>
                  </a:rPr>
                  <a:t>Espace</a:t>
                </a:r>
                <a:endParaRPr lang="fr-FR" altLang="fr-FR" sz="1000">
                  <a:latin typeface="Times New Roman" panose="02020603050405020304" pitchFamily="18" charset="0"/>
                  <a:ea typeface="Times New Roman" panose="02020603050405020304" pitchFamily="18" charset="0"/>
                </a:endParaRPr>
              </a:p>
            </p:txBody>
          </p:sp>
        </p:grpSp>
        <p:sp>
          <p:nvSpPr>
            <p:cNvPr id="34827" name="Text Box 14">
              <a:extLst>
                <a:ext uri="{FF2B5EF4-FFF2-40B4-BE49-F238E27FC236}">
                  <a16:creationId xmlns:a16="http://schemas.microsoft.com/office/drawing/2014/main" id="{29506394-E0D0-41B6-8BE0-A69F7D655AE3}"/>
                </a:ext>
              </a:extLst>
            </p:cNvPr>
            <p:cNvSpPr txBox="1">
              <a:spLocks noChangeArrowheads="1"/>
            </p:cNvSpPr>
            <p:nvPr/>
          </p:nvSpPr>
          <p:spPr bwMode="auto">
            <a:xfrm>
              <a:off x="5471810" y="5678410"/>
              <a:ext cx="522288" cy="244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000" b="1">
                  <a:solidFill>
                    <a:srgbClr val="008000"/>
                  </a:solidFill>
                  <a:latin typeface="Times New Roman" panose="02020603050405020304" pitchFamily="18" charset="0"/>
                  <a:ea typeface="Times New Roman" panose="02020603050405020304" pitchFamily="18" charset="0"/>
                </a:rPr>
                <a:t>cdg83</a:t>
              </a:r>
              <a:endParaRPr lang="fr-FR" altLang="fr-FR" sz="1000">
                <a:latin typeface="Times New Roman" panose="02020603050405020304" pitchFamily="18" charset="0"/>
                <a:ea typeface="Times New Roman" panose="02020603050405020304" pitchFamily="18" charset="0"/>
              </a:endParaRPr>
            </a:p>
          </p:txBody>
        </p:sp>
      </p:grpSp>
      <p:grpSp>
        <p:nvGrpSpPr>
          <p:cNvPr id="34821" name="Groupe 33">
            <a:extLst>
              <a:ext uri="{FF2B5EF4-FFF2-40B4-BE49-F238E27FC236}">
                <a16:creationId xmlns:a16="http://schemas.microsoft.com/office/drawing/2014/main" id="{39FF6E60-69CA-47D4-AF9C-98C0F73B838B}"/>
              </a:ext>
            </a:extLst>
          </p:cNvPr>
          <p:cNvGrpSpPr>
            <a:grpSpLocks/>
          </p:cNvGrpSpPr>
          <p:nvPr/>
        </p:nvGrpSpPr>
        <p:grpSpPr bwMode="auto">
          <a:xfrm>
            <a:off x="6435725" y="4232275"/>
            <a:ext cx="2400300" cy="2062163"/>
            <a:chOff x="5364163" y="1527175"/>
            <a:chExt cx="2400300" cy="1962150"/>
          </a:xfrm>
        </p:grpSpPr>
        <p:pic>
          <p:nvPicPr>
            <p:cNvPr id="34822" name="Image 48">
              <a:extLst>
                <a:ext uri="{FF2B5EF4-FFF2-40B4-BE49-F238E27FC236}">
                  <a16:creationId xmlns:a16="http://schemas.microsoft.com/office/drawing/2014/main" id="{D5A5E299-8F78-4645-84CE-0A9FB3C6EAD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1527175"/>
              <a:ext cx="2400300" cy="184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Zone de texte 453">
              <a:extLst>
                <a:ext uri="{FF2B5EF4-FFF2-40B4-BE49-F238E27FC236}">
                  <a16:creationId xmlns:a16="http://schemas.microsoft.com/office/drawing/2014/main" id="{C098DD4A-40ED-4AD8-8409-1B7A1623DA92}"/>
                </a:ext>
              </a:extLst>
            </p:cNvPr>
            <p:cNvSpPr txBox="1">
              <a:spLocks noChangeArrowheads="1"/>
            </p:cNvSpPr>
            <p:nvPr/>
          </p:nvSpPr>
          <p:spPr bwMode="auto">
            <a:xfrm>
              <a:off x="6210987" y="1744294"/>
              <a:ext cx="1382248" cy="32226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900" b="1">
                  <a:solidFill>
                    <a:srgbClr val="008000"/>
                  </a:solidFill>
                  <a:latin typeface="Times New Roman" panose="02020603050405020304" pitchFamily="18" charset="0"/>
                  <a:ea typeface="Times New Roman" panose="02020603050405020304" pitchFamily="18" charset="0"/>
                </a:rPr>
                <a:t>Haut de l'écran un peu plus bas que les yeux.</a:t>
              </a:r>
              <a:endParaRPr lang="fr-FR" altLang="fr-FR" sz="900">
                <a:latin typeface="Times New Roman" panose="02020603050405020304" pitchFamily="18" charset="0"/>
                <a:ea typeface="Times New Roman" panose="02020603050405020304" pitchFamily="18" charset="0"/>
              </a:endParaRPr>
            </a:p>
          </p:txBody>
        </p:sp>
        <p:cxnSp>
          <p:nvCxnSpPr>
            <p:cNvPr id="37" name="Connecteur droit avec flèche 36">
              <a:extLst>
                <a:ext uri="{FF2B5EF4-FFF2-40B4-BE49-F238E27FC236}">
                  <a16:creationId xmlns:a16="http://schemas.microsoft.com/office/drawing/2014/main" id="{9714C16C-B786-4F25-A5D9-41C42200EE62}"/>
                </a:ext>
              </a:extLst>
            </p:cNvPr>
            <p:cNvCxnSpPr/>
            <p:nvPr/>
          </p:nvCxnSpPr>
          <p:spPr bwMode="auto">
            <a:xfrm>
              <a:off x="6078538" y="2113252"/>
              <a:ext cx="1201738" cy="253765"/>
            </a:xfrm>
            <a:prstGeom prst="straightConnector1">
              <a:avLst/>
            </a:prstGeom>
            <a:ln w="9525">
              <a:solidFill>
                <a:schemeClr val="accent6">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4825" name="Zone de texte 354">
              <a:extLst>
                <a:ext uri="{FF2B5EF4-FFF2-40B4-BE49-F238E27FC236}">
                  <a16:creationId xmlns:a16="http://schemas.microsoft.com/office/drawing/2014/main" id="{6577A48C-5235-42AB-A5D4-CEA33829AF7B}"/>
                </a:ext>
              </a:extLst>
            </p:cNvPr>
            <p:cNvSpPr txBox="1">
              <a:spLocks noChangeArrowheads="1"/>
            </p:cNvSpPr>
            <p:nvPr/>
          </p:nvSpPr>
          <p:spPr bwMode="auto">
            <a:xfrm>
              <a:off x="6329704" y="3235325"/>
              <a:ext cx="133143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a:tabLst>
                  <a:tab pos="539750" algn="l"/>
                  <a:tab pos="900113" algn="l"/>
                  <a:tab pos="3149600" algn="l"/>
                </a:tabLst>
                <a:defRPr>
                  <a:solidFill>
                    <a:schemeClr val="tx1"/>
                  </a:solidFill>
                  <a:latin typeface="Calibri" panose="020F0502020204030204" pitchFamily="34" charset="0"/>
                </a:defRPr>
              </a:lvl1pPr>
              <a:lvl2pPr marL="742950" indent="-285750">
                <a:tabLst>
                  <a:tab pos="539750" algn="l"/>
                  <a:tab pos="900113" algn="l"/>
                  <a:tab pos="3149600" algn="l"/>
                </a:tabLst>
                <a:defRPr>
                  <a:solidFill>
                    <a:schemeClr val="tx1"/>
                  </a:solidFill>
                  <a:latin typeface="Calibri" panose="020F0502020204030204" pitchFamily="34" charset="0"/>
                </a:defRPr>
              </a:lvl2pPr>
              <a:lvl3pPr marL="1143000" indent="-228600">
                <a:tabLst>
                  <a:tab pos="539750" algn="l"/>
                  <a:tab pos="900113" algn="l"/>
                  <a:tab pos="3149600" algn="l"/>
                </a:tabLst>
                <a:defRPr>
                  <a:solidFill>
                    <a:schemeClr val="tx1"/>
                  </a:solidFill>
                  <a:latin typeface="Calibri" panose="020F0502020204030204" pitchFamily="34" charset="0"/>
                </a:defRPr>
              </a:lvl3pPr>
              <a:lvl4pPr marL="1600200" indent="-228600">
                <a:tabLst>
                  <a:tab pos="539750" algn="l"/>
                  <a:tab pos="900113" algn="l"/>
                  <a:tab pos="3149600" algn="l"/>
                </a:tabLst>
                <a:defRPr>
                  <a:solidFill>
                    <a:schemeClr val="tx1"/>
                  </a:solidFill>
                  <a:latin typeface="Calibri" panose="020F0502020204030204" pitchFamily="34" charset="0"/>
                </a:defRPr>
              </a:lvl4pPr>
              <a:lvl5pPr marL="2057400" indent="-228600">
                <a:tabLst>
                  <a:tab pos="539750" algn="l"/>
                  <a:tab pos="900113" algn="l"/>
                  <a:tab pos="31496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539750" algn="l"/>
                  <a:tab pos="900113" algn="l"/>
                  <a:tab pos="31496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539750" algn="l"/>
                  <a:tab pos="900113" algn="l"/>
                  <a:tab pos="31496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539750" algn="l"/>
                  <a:tab pos="900113" algn="l"/>
                  <a:tab pos="31496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539750" algn="l"/>
                  <a:tab pos="900113" algn="l"/>
                  <a:tab pos="3149600" algn="l"/>
                </a:tabLst>
                <a:defRPr>
                  <a:solidFill>
                    <a:schemeClr val="tx1"/>
                  </a:solidFill>
                  <a:latin typeface="Calibri" panose="020F0502020204030204" pitchFamily="34" charset="0"/>
                </a:defRPr>
              </a:lvl9pPr>
            </a:lstStyle>
            <a:p>
              <a:pPr algn="r"/>
              <a:r>
                <a:rPr lang="fr-FR" altLang="fr-FR" sz="900">
                  <a:latin typeface="Times New Roman" panose="02020603050405020304" pitchFamily="18" charset="0"/>
                  <a:ea typeface="Times New Roman" panose="02020603050405020304" pitchFamily="18" charset="0"/>
                </a:rPr>
                <a:t>si verres progressifs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13A56C77-A607-42AD-BFA8-901387275CB0}"/>
              </a:ext>
            </a:extLst>
          </p:cNvPr>
          <p:cNvSpPr>
            <a:spLocks noGrp="1" noChangeArrowheads="1"/>
          </p:cNvSpPr>
          <p:nvPr>
            <p:ph type="title"/>
          </p:nvPr>
        </p:nvSpPr>
        <p:spPr>
          <a:xfrm>
            <a:off x="395288" y="260350"/>
            <a:ext cx="8229600" cy="757238"/>
          </a:xfrm>
        </p:spPr>
        <p:txBody>
          <a:bodyPr/>
          <a:lstStyle/>
          <a:p>
            <a:r>
              <a:rPr lang="fr-FR" altLang="fr-FR" sz="3600" b="1"/>
              <a:t>L'ordinateur portable</a:t>
            </a:r>
          </a:p>
        </p:txBody>
      </p:sp>
      <p:sp>
        <p:nvSpPr>
          <p:cNvPr id="36867" name="Espace réservé du contenu 2">
            <a:extLst>
              <a:ext uri="{FF2B5EF4-FFF2-40B4-BE49-F238E27FC236}">
                <a16:creationId xmlns:a16="http://schemas.microsoft.com/office/drawing/2014/main" id="{851B7E1D-C9E1-4DAF-A03E-CFB1B4ECAEAF}"/>
              </a:ext>
            </a:extLst>
          </p:cNvPr>
          <p:cNvSpPr>
            <a:spLocks noGrp="1" noChangeArrowheads="1"/>
          </p:cNvSpPr>
          <p:nvPr>
            <p:ph idx="1"/>
          </p:nvPr>
        </p:nvSpPr>
        <p:spPr>
          <a:xfrm>
            <a:off x="3808413" y="1182688"/>
            <a:ext cx="4508500" cy="520700"/>
          </a:xfrm>
        </p:spPr>
        <p:txBody>
          <a:bodyPr/>
          <a:lstStyle/>
          <a:p>
            <a:r>
              <a:rPr lang="fr-FR" altLang="fr-FR" sz="2200" b="1">
                <a:latin typeface="Calibri" panose="020F0502020204030204" pitchFamily="34" charset="0"/>
              </a:rPr>
              <a:t>Avantage</a:t>
            </a:r>
            <a:r>
              <a:rPr lang="fr-FR" altLang="fr-FR" sz="2200">
                <a:latin typeface="Calibri" panose="020F0502020204030204" pitchFamily="34" charset="0"/>
              </a:rPr>
              <a:t> : petit, léger, mobile.</a:t>
            </a:r>
          </a:p>
        </p:txBody>
      </p:sp>
      <p:sp>
        <p:nvSpPr>
          <p:cNvPr id="36868" name="Espace réservé du numéro de diapositive 4">
            <a:extLst>
              <a:ext uri="{FF2B5EF4-FFF2-40B4-BE49-F238E27FC236}">
                <a16:creationId xmlns:a16="http://schemas.microsoft.com/office/drawing/2014/main" id="{836B3265-BBB2-4136-89A8-112117538CA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AA6D3E-9002-44E3-8A00-E63270643458}" type="slidenum">
              <a:rPr lang="fr-FR" altLang="en-US" smtClean="0">
                <a:latin typeface="Garamond" panose="02020404030301010803" pitchFamily="18" charset="0"/>
              </a:rPr>
              <a:pPr/>
              <a:t>14</a:t>
            </a:fld>
            <a:endParaRPr lang="fr-FR" altLang="en-US">
              <a:latin typeface="Garamond" panose="02020404030301010803" pitchFamily="18" charset="0"/>
            </a:endParaRPr>
          </a:p>
        </p:txBody>
      </p:sp>
      <p:pic>
        <p:nvPicPr>
          <p:cNvPr id="36869" name="Image 12">
            <a:extLst>
              <a:ext uri="{FF2B5EF4-FFF2-40B4-BE49-F238E27FC236}">
                <a16:creationId xmlns:a16="http://schemas.microsoft.com/office/drawing/2014/main" id="{9B068A0C-6601-4615-AF4A-909702D63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450975"/>
            <a:ext cx="311308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contenu 2">
            <a:extLst>
              <a:ext uri="{FF2B5EF4-FFF2-40B4-BE49-F238E27FC236}">
                <a16:creationId xmlns:a16="http://schemas.microsoft.com/office/drawing/2014/main" id="{1C2624AA-2B86-42AB-9538-D9E22A2DBDB9}"/>
              </a:ext>
            </a:extLst>
          </p:cNvPr>
          <p:cNvSpPr txBox="1">
            <a:spLocks/>
          </p:cNvSpPr>
          <p:nvPr/>
        </p:nvSpPr>
        <p:spPr bwMode="auto">
          <a:xfrm>
            <a:off x="438150" y="4289425"/>
            <a:ext cx="8310563" cy="1876425"/>
          </a:xfrm>
          <a:prstGeom prst="rect">
            <a:avLst/>
          </a:prstGeom>
          <a:noFill/>
          <a:ln>
            <a:noFill/>
          </a:ln>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algn="just">
              <a:spcBef>
                <a:spcPts val="0"/>
              </a:spcBef>
              <a:defRPr/>
            </a:pPr>
            <a:r>
              <a:rPr lang="fr-FR" sz="2200" b="1" kern="0" dirty="0">
                <a:latin typeface="Calibri" panose="020F0502020204030204" pitchFamily="34" charset="0"/>
              </a:rPr>
              <a:t>Inconvénient</a:t>
            </a:r>
            <a:r>
              <a:rPr lang="fr-FR" sz="2200" kern="0" dirty="0">
                <a:latin typeface="Calibri" panose="020F0502020204030204" pitchFamily="34" charset="0"/>
              </a:rPr>
              <a:t> : petit, clavier/écran associés.</a:t>
            </a:r>
          </a:p>
          <a:p>
            <a:pPr marL="0" indent="0" algn="just">
              <a:spcBef>
                <a:spcPts val="0"/>
              </a:spcBef>
              <a:buFont typeface="Wingdings" panose="05000000000000000000" pitchFamily="2" charset="2"/>
              <a:buNone/>
              <a:tabLst>
                <a:tab pos="357188" algn="l"/>
              </a:tabLst>
              <a:defRPr/>
            </a:pPr>
            <a:r>
              <a:rPr lang="fr-FR" sz="2200" kern="0" dirty="0">
                <a:latin typeface="Calibri" panose="020F0502020204030204" pitchFamily="34" charset="0"/>
              </a:rPr>
              <a:t>	- posture statique +/- rigide, penchée en avant, </a:t>
            </a:r>
          </a:p>
          <a:p>
            <a:pPr marL="0" indent="0" algn="just">
              <a:spcBef>
                <a:spcPts val="0"/>
              </a:spcBef>
              <a:buFont typeface="Wingdings" panose="05000000000000000000" pitchFamily="2" charset="2"/>
              <a:buNone/>
              <a:tabLst>
                <a:tab pos="357188" algn="l"/>
              </a:tabLst>
              <a:defRPr/>
            </a:pPr>
            <a:r>
              <a:rPr lang="fr-FR" sz="2200" kern="0" dirty="0">
                <a:latin typeface="Calibri" panose="020F0502020204030204" pitchFamily="34" charset="0"/>
              </a:rPr>
              <a:t>	- impact musculaire au niveau du cou, des épaules, du dos, des poignets, fatigue visuelle, </a:t>
            </a:r>
          </a:p>
          <a:p>
            <a:pPr marL="0" indent="0" algn="just">
              <a:spcBef>
                <a:spcPts val="0"/>
              </a:spcBef>
              <a:buFont typeface="Wingdings" panose="05000000000000000000" pitchFamily="2" charset="2"/>
              <a:buNone/>
              <a:tabLst>
                <a:tab pos="357188" algn="l"/>
              </a:tabLst>
              <a:defRPr/>
            </a:pPr>
            <a:r>
              <a:rPr lang="fr-FR" sz="2200" kern="0" dirty="0">
                <a:latin typeface="Calibri" panose="020F0502020204030204" pitchFamily="34" charset="0"/>
              </a:rPr>
              <a:t>	- pas adapté à une activité informatique longue durée.</a:t>
            </a:r>
          </a:p>
        </p:txBody>
      </p:sp>
      <p:pic>
        <p:nvPicPr>
          <p:cNvPr id="36871" name="Image 11">
            <a:extLst>
              <a:ext uri="{FF2B5EF4-FFF2-40B4-BE49-F238E27FC236}">
                <a16:creationId xmlns:a16="http://schemas.microsoft.com/office/drawing/2014/main" id="{981401DB-CB20-4D01-96D9-94ACD89A4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463" y="1954213"/>
            <a:ext cx="283845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 8 points 1">
            <a:extLst>
              <a:ext uri="{FF2B5EF4-FFF2-40B4-BE49-F238E27FC236}">
                <a16:creationId xmlns:a16="http://schemas.microsoft.com/office/drawing/2014/main" id="{40CD6392-56FA-44BA-93FA-4C4179C1EC56}"/>
              </a:ext>
            </a:extLst>
          </p:cNvPr>
          <p:cNvSpPr/>
          <p:nvPr/>
        </p:nvSpPr>
        <p:spPr>
          <a:xfrm>
            <a:off x="539750" y="1376363"/>
            <a:ext cx="539750" cy="53975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n>
                <a:solidFill>
                  <a:srgbClr val="FF0000"/>
                </a:solidFill>
              </a:l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e 20">
            <a:extLst>
              <a:ext uri="{FF2B5EF4-FFF2-40B4-BE49-F238E27FC236}">
                <a16:creationId xmlns:a16="http://schemas.microsoft.com/office/drawing/2014/main" id="{AF2D07CC-F687-4459-B05B-C2378A2C2730}"/>
              </a:ext>
            </a:extLst>
          </p:cNvPr>
          <p:cNvGrpSpPr>
            <a:grpSpLocks noChangeAspect="1"/>
          </p:cNvGrpSpPr>
          <p:nvPr/>
        </p:nvGrpSpPr>
        <p:grpSpPr bwMode="auto">
          <a:xfrm>
            <a:off x="6789738" y="23813"/>
            <a:ext cx="2319337" cy="1295400"/>
            <a:chOff x="2555776" y="2662932"/>
            <a:chExt cx="3981450" cy="1980000"/>
          </a:xfrm>
        </p:grpSpPr>
        <p:pic>
          <p:nvPicPr>
            <p:cNvPr id="38923" name="Image 25" descr="Une image contenant dessin&#10;&#10;Description générée automatiquement">
              <a:extLst>
                <a:ext uri="{FF2B5EF4-FFF2-40B4-BE49-F238E27FC236}">
                  <a16:creationId xmlns:a16="http://schemas.microsoft.com/office/drawing/2014/main" id="{89123BFC-5159-46A1-AFB8-2A4C198C8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662932"/>
              <a:ext cx="3981450"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Connecteur droit 26">
              <a:extLst>
                <a:ext uri="{FF2B5EF4-FFF2-40B4-BE49-F238E27FC236}">
                  <a16:creationId xmlns:a16="http://schemas.microsoft.com/office/drawing/2014/main" id="{F146EBA0-B3BB-4B20-9FB7-B9C909B9D93D}"/>
                </a:ext>
              </a:extLst>
            </p:cNvPr>
            <p:cNvCxnSpPr>
              <a:cxnSpLocks/>
            </p:cNvCxnSpPr>
            <p:nvPr/>
          </p:nvCxnSpPr>
          <p:spPr bwMode="auto">
            <a:xfrm flipH="1">
              <a:off x="6068499" y="3126387"/>
              <a:ext cx="38152" cy="344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FF2F9F5-DE85-4578-B0A7-DB1CD099CC3B}"/>
                </a:ext>
              </a:extLst>
            </p:cNvPr>
            <p:cNvCxnSpPr/>
            <p:nvPr/>
          </p:nvCxnSpPr>
          <p:spPr bwMode="auto">
            <a:xfrm flipH="1">
              <a:off x="4051885" y="3386020"/>
              <a:ext cx="106282" cy="361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915" name="Titre 1">
            <a:extLst>
              <a:ext uri="{FF2B5EF4-FFF2-40B4-BE49-F238E27FC236}">
                <a16:creationId xmlns:a16="http://schemas.microsoft.com/office/drawing/2014/main" id="{C4ED2D07-C11A-4521-9E05-8DC025010C5E}"/>
              </a:ext>
            </a:extLst>
          </p:cNvPr>
          <p:cNvSpPr>
            <a:spLocks noGrp="1" noChangeArrowheads="1"/>
          </p:cNvSpPr>
          <p:nvPr>
            <p:ph type="title"/>
          </p:nvPr>
        </p:nvSpPr>
        <p:spPr>
          <a:xfrm>
            <a:off x="323850" y="233363"/>
            <a:ext cx="7015163" cy="674687"/>
          </a:xfrm>
        </p:spPr>
        <p:txBody>
          <a:bodyPr/>
          <a:lstStyle/>
          <a:p>
            <a:r>
              <a:rPr lang="fr-FR" altLang="fr-FR" sz="3400" b="1"/>
              <a:t>Bien s'installer avec un PC portable</a:t>
            </a:r>
          </a:p>
        </p:txBody>
      </p:sp>
      <p:sp>
        <p:nvSpPr>
          <p:cNvPr id="38916" name="Espace réservé du numéro de diapositive 5">
            <a:extLst>
              <a:ext uri="{FF2B5EF4-FFF2-40B4-BE49-F238E27FC236}">
                <a16:creationId xmlns:a16="http://schemas.microsoft.com/office/drawing/2014/main" id="{4E28556A-E4A7-44B8-B81A-45112A09FF8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8CBC4AB-0C72-48C6-B87A-3B2D1B5C1143}" type="slidenum">
              <a:rPr lang="fr-FR" altLang="en-US" smtClean="0">
                <a:latin typeface="Garamond" panose="02020404030301010803" pitchFamily="18" charset="0"/>
              </a:rPr>
              <a:pPr/>
              <a:t>15</a:t>
            </a:fld>
            <a:endParaRPr lang="fr-FR" altLang="en-US">
              <a:latin typeface="Garamond" panose="02020404030301010803" pitchFamily="18" charset="0"/>
            </a:endParaRPr>
          </a:p>
        </p:txBody>
      </p:sp>
      <p:pic>
        <p:nvPicPr>
          <p:cNvPr id="38917" name="Image 1">
            <a:extLst>
              <a:ext uri="{FF2B5EF4-FFF2-40B4-BE49-F238E27FC236}">
                <a16:creationId xmlns:a16="http://schemas.microsoft.com/office/drawing/2014/main" id="{932AED78-6BBF-4E94-8D0A-8CBFD67C275E}"/>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076575"/>
            <a:ext cx="19796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age 2">
            <a:extLst>
              <a:ext uri="{FF2B5EF4-FFF2-40B4-BE49-F238E27FC236}">
                <a16:creationId xmlns:a16="http://schemas.microsoft.com/office/drawing/2014/main" id="{0A2259E7-1AB4-4687-92EB-5A8F2D80FA0C}"/>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3465513"/>
            <a:ext cx="19796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age 3" descr="Une image contenant personne, intérieur, portable, homme&#10;&#10;Description générée automatiquement">
            <a:extLst>
              <a:ext uri="{FF2B5EF4-FFF2-40B4-BE49-F238E27FC236}">
                <a16:creationId xmlns:a16="http://schemas.microsoft.com/office/drawing/2014/main" id="{41877C7D-DFF6-41C6-9FBE-FFB28EC6F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4221163"/>
            <a:ext cx="33210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Image 9" descr="Une image contenant intérieur, portable, ordinateur, table&#10;&#10;Description générée automatiquement">
            <a:extLst>
              <a:ext uri="{FF2B5EF4-FFF2-40B4-BE49-F238E27FC236}">
                <a16:creationId xmlns:a16="http://schemas.microsoft.com/office/drawing/2014/main" id="{67617C96-4381-42C3-B183-6900E7C0E908}"/>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0" y="1844675"/>
            <a:ext cx="251936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Image 16">
            <a:extLst>
              <a:ext uri="{FF2B5EF4-FFF2-40B4-BE49-F238E27FC236}">
                <a16:creationId xmlns:a16="http://schemas.microsoft.com/office/drawing/2014/main" id="{D10BDEB1-48CA-46C5-8792-2775010A32AC}"/>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0338" y="4919663"/>
            <a:ext cx="251936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Espace réservé du contenu 2">
            <a:extLst>
              <a:ext uri="{FF2B5EF4-FFF2-40B4-BE49-F238E27FC236}">
                <a16:creationId xmlns:a16="http://schemas.microsoft.com/office/drawing/2014/main" id="{096017C8-6264-40E2-87B8-6A3B54139A1A}"/>
              </a:ext>
            </a:extLst>
          </p:cNvPr>
          <p:cNvSpPr>
            <a:spLocks noGrp="1" noChangeArrowheads="1"/>
          </p:cNvSpPr>
          <p:nvPr>
            <p:ph sz="half" idx="1"/>
          </p:nvPr>
        </p:nvSpPr>
        <p:spPr>
          <a:xfrm>
            <a:off x="323850" y="1125538"/>
            <a:ext cx="6229350" cy="1847850"/>
          </a:xfrm>
        </p:spPr>
        <p:txBody>
          <a:bodyPr/>
          <a:lstStyle/>
          <a:p>
            <a:pPr algn="just"/>
            <a:r>
              <a:rPr lang="fr-FR" altLang="fr-FR" sz="2200">
                <a:latin typeface="Calibri" panose="020F0502020204030204" pitchFamily="34" charset="0"/>
              </a:rPr>
              <a:t>Au minimum, </a:t>
            </a:r>
            <a:r>
              <a:rPr lang="fr-FR" altLang="fr-FR" sz="2200" b="1">
                <a:latin typeface="Calibri" panose="020F0502020204030204" pitchFamily="34" charset="0"/>
              </a:rPr>
              <a:t>utilisez une souris </a:t>
            </a:r>
            <a:r>
              <a:rPr lang="fr-FR" altLang="fr-FR" sz="2200">
                <a:latin typeface="Calibri" panose="020F0502020204030204" pitchFamily="34" charset="0"/>
              </a:rPr>
              <a:t>pour minimiser l'utilisation du pavé tactile.</a:t>
            </a:r>
          </a:p>
          <a:p>
            <a:pPr algn="just"/>
            <a:r>
              <a:rPr lang="fr-FR" altLang="fr-FR" sz="2200">
                <a:latin typeface="Calibri" panose="020F0502020204030204" pitchFamily="34" charset="0"/>
              </a:rPr>
              <a:t>Si vous en disposez, </a:t>
            </a:r>
            <a:r>
              <a:rPr lang="fr-FR" altLang="fr-FR" sz="2200" b="1">
                <a:latin typeface="Calibri" panose="020F0502020204030204" pitchFamily="34" charset="0"/>
              </a:rPr>
              <a:t>ajoutez un clavier </a:t>
            </a:r>
            <a:r>
              <a:rPr lang="fr-FR" altLang="fr-FR" sz="2200">
                <a:latin typeface="Calibri" panose="020F0502020204030204" pitchFamily="34" charset="0"/>
              </a:rPr>
              <a:t>et</a:t>
            </a:r>
            <a:r>
              <a:rPr lang="fr-FR" altLang="fr-FR" sz="2200" b="1">
                <a:latin typeface="Calibri" panose="020F0502020204030204" pitchFamily="34" charset="0"/>
              </a:rPr>
              <a:t> </a:t>
            </a:r>
            <a:r>
              <a:rPr lang="fr-FR" altLang="fr-FR" sz="2200">
                <a:latin typeface="Calibri" panose="020F0502020204030204" pitchFamily="34" charset="0"/>
              </a:rPr>
              <a:t>surélevez l'ordinateur pour améliorer la posture (dos droit et flexion de la nuque limitée).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a:extLst>
              <a:ext uri="{FF2B5EF4-FFF2-40B4-BE49-F238E27FC236}">
                <a16:creationId xmlns:a16="http://schemas.microsoft.com/office/drawing/2014/main" id="{F6278B20-FD7C-446E-8166-81A1F4418C25}"/>
              </a:ext>
            </a:extLst>
          </p:cNvPr>
          <p:cNvSpPr>
            <a:spLocks noGrp="1" noChangeArrowheads="1"/>
          </p:cNvSpPr>
          <p:nvPr>
            <p:ph type="title"/>
          </p:nvPr>
        </p:nvSpPr>
        <p:spPr>
          <a:xfrm>
            <a:off x="395288" y="260350"/>
            <a:ext cx="8686800" cy="674688"/>
          </a:xfrm>
        </p:spPr>
        <p:txBody>
          <a:bodyPr/>
          <a:lstStyle/>
          <a:p>
            <a:r>
              <a:rPr lang="fr-FR" altLang="fr-FR" sz="3500" b="1"/>
              <a:t>Bien s'installer avec un ordinateur portable</a:t>
            </a:r>
          </a:p>
        </p:txBody>
      </p:sp>
      <p:sp>
        <p:nvSpPr>
          <p:cNvPr id="40963" name="Espace réservé du numéro de diapositive 5">
            <a:extLst>
              <a:ext uri="{FF2B5EF4-FFF2-40B4-BE49-F238E27FC236}">
                <a16:creationId xmlns:a16="http://schemas.microsoft.com/office/drawing/2014/main" id="{1873A771-EF5B-4941-8818-B6E5C05F148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11182D-2F48-4B63-8D60-D3B17BE26E6F}" type="slidenum">
              <a:rPr lang="fr-FR" altLang="en-US" smtClean="0">
                <a:latin typeface="Garamond" panose="02020404030301010803" pitchFamily="18" charset="0"/>
              </a:rPr>
              <a:pPr/>
              <a:t>16</a:t>
            </a:fld>
            <a:endParaRPr lang="fr-FR" altLang="en-US">
              <a:latin typeface="Garamond" panose="02020404030301010803" pitchFamily="18" charset="0"/>
            </a:endParaRPr>
          </a:p>
        </p:txBody>
      </p:sp>
      <p:sp>
        <p:nvSpPr>
          <p:cNvPr id="14" name="Espace réservé du contenu 2">
            <a:extLst>
              <a:ext uri="{FF2B5EF4-FFF2-40B4-BE49-F238E27FC236}">
                <a16:creationId xmlns:a16="http://schemas.microsoft.com/office/drawing/2014/main" id="{7B67DE66-B44D-44DC-86D1-B8D584AB1B53}"/>
              </a:ext>
            </a:extLst>
          </p:cNvPr>
          <p:cNvSpPr txBox="1">
            <a:spLocks/>
          </p:cNvSpPr>
          <p:nvPr/>
        </p:nvSpPr>
        <p:spPr bwMode="auto">
          <a:xfrm>
            <a:off x="395288" y="4221163"/>
            <a:ext cx="4822825" cy="1944687"/>
          </a:xfrm>
          <a:prstGeom prst="rect">
            <a:avLst/>
          </a:prstGeom>
          <a:noFill/>
          <a:ln>
            <a:noFill/>
          </a:ln>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4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18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9pPr>
          </a:lstStyle>
          <a:p>
            <a:pPr algn="just">
              <a:defRPr/>
            </a:pPr>
            <a:r>
              <a:rPr lang="fr-FR" sz="2200" kern="0" dirty="0">
                <a:latin typeface="Calibri" panose="020F0502020204030204" pitchFamily="34" charset="0"/>
              </a:rPr>
              <a:t>Pour favoriser un meilleur support au niveau du dos et l'appui des avant-bras sur la table.</a:t>
            </a:r>
          </a:p>
          <a:p>
            <a:pPr algn="just">
              <a:defRPr/>
            </a:pPr>
            <a:r>
              <a:rPr lang="fr-FR" sz="2200" kern="0" dirty="0">
                <a:latin typeface="Calibri" panose="020F0502020204030204" pitchFamily="34" charset="0"/>
              </a:rPr>
              <a:t>Pour diminuer la tension au niveau des épaules et la flexion de la nuque.</a:t>
            </a:r>
            <a:endParaRPr lang="fr-FR" sz="2200" b="1" kern="0" dirty="0">
              <a:latin typeface="Calibri" panose="020F0502020204030204" pitchFamily="34" charset="0"/>
            </a:endParaRPr>
          </a:p>
        </p:txBody>
      </p:sp>
      <p:pic>
        <p:nvPicPr>
          <p:cNvPr id="40965" name="Image 23" descr="Une image contenant intérieur, personne, homme, fenêtre&#10;&#10;Description générée automatiquement">
            <a:extLst>
              <a:ext uri="{FF2B5EF4-FFF2-40B4-BE49-F238E27FC236}">
                <a16:creationId xmlns:a16="http://schemas.microsoft.com/office/drawing/2014/main" id="{FA48FB98-54A7-4A57-91C4-F938F852270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789363"/>
            <a:ext cx="31686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6" name="Groupe 3">
            <a:extLst>
              <a:ext uri="{FF2B5EF4-FFF2-40B4-BE49-F238E27FC236}">
                <a16:creationId xmlns:a16="http://schemas.microsoft.com/office/drawing/2014/main" id="{51B517D9-4469-4236-97C0-6A4AA4E76906}"/>
              </a:ext>
            </a:extLst>
          </p:cNvPr>
          <p:cNvGrpSpPr>
            <a:grpSpLocks/>
          </p:cNvGrpSpPr>
          <p:nvPr/>
        </p:nvGrpSpPr>
        <p:grpSpPr bwMode="auto">
          <a:xfrm>
            <a:off x="900113" y="1628775"/>
            <a:ext cx="3059112" cy="2160588"/>
            <a:chOff x="1499265" y="1318043"/>
            <a:chExt cx="3060000" cy="2160000"/>
          </a:xfrm>
        </p:grpSpPr>
        <p:pic>
          <p:nvPicPr>
            <p:cNvPr id="40969" name="Image 26" descr="Une image contenant personne, portable, homme, intérieur&#10;&#10;Description générée automatiquement">
              <a:extLst>
                <a:ext uri="{FF2B5EF4-FFF2-40B4-BE49-F238E27FC236}">
                  <a16:creationId xmlns:a16="http://schemas.microsoft.com/office/drawing/2014/main" id="{BCA9F03D-FF40-4620-973A-D862F7AFA846}"/>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265" y="1318043"/>
              <a:ext cx="30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llipse 16">
              <a:extLst>
                <a:ext uri="{FF2B5EF4-FFF2-40B4-BE49-F238E27FC236}">
                  <a16:creationId xmlns:a16="http://schemas.microsoft.com/office/drawing/2014/main" id="{B05AA178-7DF4-492D-88E6-EAB44E1DA1A2}"/>
                </a:ext>
              </a:extLst>
            </p:cNvPr>
            <p:cNvSpPr>
              <a:spLocks noChangeAspect="1"/>
            </p:cNvSpPr>
            <p:nvPr/>
          </p:nvSpPr>
          <p:spPr bwMode="auto">
            <a:xfrm>
              <a:off x="2164620" y="2598807"/>
              <a:ext cx="1063934" cy="8649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5" name="Connecteur droit avec flèche 14">
              <a:extLst>
                <a:ext uri="{FF2B5EF4-FFF2-40B4-BE49-F238E27FC236}">
                  <a16:creationId xmlns:a16="http://schemas.microsoft.com/office/drawing/2014/main" id="{C659DF65-9A47-4546-9D8F-9E9DBB1ADEB5}"/>
                </a:ext>
              </a:extLst>
            </p:cNvPr>
            <p:cNvCxnSpPr>
              <a:cxnSpLocks/>
            </p:cNvCxnSpPr>
            <p:nvPr/>
          </p:nvCxnSpPr>
          <p:spPr bwMode="auto">
            <a:xfrm>
              <a:off x="1931190" y="1652915"/>
              <a:ext cx="468448" cy="2364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Espace réservé du contenu 2">
            <a:extLst>
              <a:ext uri="{FF2B5EF4-FFF2-40B4-BE49-F238E27FC236}">
                <a16:creationId xmlns:a16="http://schemas.microsoft.com/office/drawing/2014/main" id="{D3CB0077-4900-430E-AA2A-823879131E1D}"/>
              </a:ext>
            </a:extLst>
          </p:cNvPr>
          <p:cNvSpPr txBox="1">
            <a:spLocks/>
          </p:cNvSpPr>
          <p:nvPr/>
        </p:nvSpPr>
        <p:spPr bwMode="auto">
          <a:xfrm>
            <a:off x="379413" y="1052513"/>
            <a:ext cx="6784975" cy="592137"/>
          </a:xfrm>
          <a:prstGeom prst="rect">
            <a:avLst/>
          </a:prstGeom>
          <a:noFill/>
          <a:ln>
            <a:noFill/>
          </a:ln>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4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18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9pPr>
          </a:lstStyle>
          <a:p>
            <a:pPr marL="0" indent="0" algn="just">
              <a:buFont typeface="Wingdings" panose="05000000000000000000" pitchFamily="2" charset="2"/>
              <a:buNone/>
              <a:defRPr/>
            </a:pPr>
            <a:r>
              <a:rPr lang="fr-FR" sz="2200" b="1" kern="0" dirty="0">
                <a:latin typeface="Calibri" panose="020F0502020204030204" pitchFamily="34" charset="0"/>
              </a:rPr>
              <a:t>Et si on ne dispose pas d'équipements externes ?</a:t>
            </a:r>
          </a:p>
          <a:p>
            <a:pPr algn="just">
              <a:defRPr/>
            </a:pPr>
            <a:endParaRPr lang="fr-FR" sz="2200" b="1" kern="0" dirty="0">
              <a:latin typeface="Calibri" panose="020F0502020204030204" pitchFamily="34" charset="0"/>
            </a:endParaRPr>
          </a:p>
        </p:txBody>
      </p:sp>
      <p:sp>
        <p:nvSpPr>
          <p:cNvPr id="18" name="Espace réservé du contenu 2">
            <a:extLst>
              <a:ext uri="{FF2B5EF4-FFF2-40B4-BE49-F238E27FC236}">
                <a16:creationId xmlns:a16="http://schemas.microsoft.com/office/drawing/2014/main" id="{B56C0F35-2D60-4EA0-A686-D76CC1D2108A}"/>
              </a:ext>
            </a:extLst>
          </p:cNvPr>
          <p:cNvSpPr txBox="1">
            <a:spLocks/>
          </p:cNvSpPr>
          <p:nvPr/>
        </p:nvSpPr>
        <p:spPr bwMode="auto">
          <a:xfrm>
            <a:off x="4722813" y="2714625"/>
            <a:ext cx="3913187" cy="874713"/>
          </a:xfrm>
          <a:prstGeom prst="rect">
            <a:avLst/>
          </a:prstGeom>
          <a:noFill/>
          <a:ln>
            <a:noFill/>
          </a:ln>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4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18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9pPr>
          </a:lstStyle>
          <a:p>
            <a:pPr algn="just">
              <a:defRPr/>
            </a:pPr>
            <a:r>
              <a:rPr lang="fr-FR" sz="2200" kern="0" dirty="0">
                <a:latin typeface="Calibri" panose="020F0502020204030204" pitchFamily="34" charset="0"/>
              </a:rPr>
              <a:t>Se rapprocher du bord de la table et reculer l'ordinateur.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contenu 2">
            <a:extLst>
              <a:ext uri="{FF2B5EF4-FFF2-40B4-BE49-F238E27FC236}">
                <a16:creationId xmlns:a16="http://schemas.microsoft.com/office/drawing/2014/main" id="{59BA8FD7-FFC8-42F7-8284-6ED0A1302734}"/>
              </a:ext>
            </a:extLst>
          </p:cNvPr>
          <p:cNvSpPr>
            <a:spLocks noGrp="1" noChangeArrowheads="1"/>
          </p:cNvSpPr>
          <p:nvPr>
            <p:ph idx="1"/>
          </p:nvPr>
        </p:nvSpPr>
        <p:spPr>
          <a:xfrm>
            <a:off x="330200" y="1222375"/>
            <a:ext cx="8202613" cy="1274763"/>
          </a:xfrm>
        </p:spPr>
        <p:txBody>
          <a:bodyPr/>
          <a:lstStyle/>
          <a:p>
            <a:pPr algn="just"/>
            <a:r>
              <a:rPr lang="fr-FR" altLang="fr-FR" sz="2200">
                <a:latin typeface="Calibri" panose="020F0502020204030204" pitchFamily="34" charset="0"/>
              </a:rPr>
              <a:t>La mobilité du portable permet de modifier sa position de travail : se servir d'un support haut pour travailler debout sur de courtes périodes et </a:t>
            </a:r>
            <a:r>
              <a:rPr lang="fr-FR" altLang="fr-FR" sz="2200" b="1">
                <a:latin typeface="Calibri" panose="020F0502020204030204" pitchFamily="34" charset="0"/>
              </a:rPr>
              <a:t>alterner ainsi la position assise et debout</a:t>
            </a:r>
            <a:r>
              <a:rPr lang="fr-FR" altLang="fr-FR" sz="2200">
                <a:latin typeface="Calibri" panose="020F0502020204030204" pitchFamily="34" charset="0"/>
              </a:rPr>
              <a:t>.</a:t>
            </a:r>
          </a:p>
          <a:p>
            <a:endParaRPr lang="fr-FR" altLang="fr-FR" sz="2200">
              <a:latin typeface="Calibri" panose="020F0502020204030204" pitchFamily="34" charset="0"/>
            </a:endParaRPr>
          </a:p>
        </p:txBody>
      </p:sp>
      <p:sp>
        <p:nvSpPr>
          <p:cNvPr id="43011" name="Espace réservé du numéro de diapositive 4">
            <a:extLst>
              <a:ext uri="{FF2B5EF4-FFF2-40B4-BE49-F238E27FC236}">
                <a16:creationId xmlns:a16="http://schemas.microsoft.com/office/drawing/2014/main" id="{06D9D72A-463E-420E-BA98-B0F37A388E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953EC29-E9A6-4933-8F50-9BF5FEF2B251}" type="slidenum">
              <a:rPr lang="fr-FR" altLang="en-US" smtClean="0">
                <a:latin typeface="Garamond" panose="02020404030301010803" pitchFamily="18" charset="0"/>
              </a:rPr>
              <a:pPr/>
              <a:t>17</a:t>
            </a:fld>
            <a:endParaRPr lang="fr-FR" altLang="en-US">
              <a:latin typeface="Garamond" panose="02020404030301010803" pitchFamily="18" charset="0"/>
            </a:endParaRPr>
          </a:p>
        </p:txBody>
      </p:sp>
      <p:sp>
        <p:nvSpPr>
          <p:cNvPr id="43012" name="Titre 1">
            <a:extLst>
              <a:ext uri="{FF2B5EF4-FFF2-40B4-BE49-F238E27FC236}">
                <a16:creationId xmlns:a16="http://schemas.microsoft.com/office/drawing/2014/main" id="{C150A0DF-38B2-4335-B4F6-074661711EC7}"/>
              </a:ext>
            </a:extLst>
          </p:cNvPr>
          <p:cNvSpPr>
            <a:spLocks noGrp="1" noChangeArrowheads="1"/>
          </p:cNvSpPr>
          <p:nvPr>
            <p:ph type="title"/>
          </p:nvPr>
        </p:nvSpPr>
        <p:spPr>
          <a:xfrm>
            <a:off x="395288" y="260350"/>
            <a:ext cx="8686800" cy="674688"/>
          </a:xfrm>
        </p:spPr>
        <p:txBody>
          <a:bodyPr/>
          <a:lstStyle/>
          <a:p>
            <a:r>
              <a:rPr lang="fr-FR" altLang="fr-FR" sz="3500" b="1"/>
              <a:t>Bien s'installer avec un ordinateur portable</a:t>
            </a:r>
          </a:p>
        </p:txBody>
      </p:sp>
      <p:pic>
        <p:nvPicPr>
          <p:cNvPr id="43013" name="Image 2" descr="Une image contenant intérieur, debout, regardant, homme&#10;&#10;Description générée automatiquement">
            <a:extLst>
              <a:ext uri="{FF2B5EF4-FFF2-40B4-BE49-F238E27FC236}">
                <a16:creationId xmlns:a16="http://schemas.microsoft.com/office/drawing/2014/main" id="{519672EF-182F-4942-8F85-E5645AC46ED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741613"/>
            <a:ext cx="194468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Image 5" descr="Une image contenant intérieur, personne, armoire, jouant&#10;&#10;Description générée automatiquement">
            <a:extLst>
              <a:ext uri="{FF2B5EF4-FFF2-40B4-BE49-F238E27FC236}">
                <a16:creationId xmlns:a16="http://schemas.microsoft.com/office/drawing/2014/main" id="{2A89276E-8AE2-479C-83E4-28A1C8520974}"/>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2730500"/>
            <a:ext cx="19446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age 7" descr="Une image contenant personne, intérieur, homme, tenant&#10;&#10;Description générée automatiquement">
            <a:extLst>
              <a:ext uri="{FF2B5EF4-FFF2-40B4-BE49-F238E27FC236}">
                <a16:creationId xmlns:a16="http://schemas.microsoft.com/office/drawing/2014/main" id="{DF07EA3D-2A70-4B9E-9CD4-2A0A8816DB9C}"/>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741613"/>
            <a:ext cx="194468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a:extLst>
              <a:ext uri="{FF2B5EF4-FFF2-40B4-BE49-F238E27FC236}">
                <a16:creationId xmlns:a16="http://schemas.microsoft.com/office/drawing/2014/main" id="{359F633C-C0D1-4C84-A527-21813011126F}"/>
              </a:ext>
            </a:extLst>
          </p:cNvPr>
          <p:cNvSpPr>
            <a:spLocks noGrp="1" noChangeArrowheads="1"/>
          </p:cNvSpPr>
          <p:nvPr>
            <p:ph type="title"/>
          </p:nvPr>
        </p:nvSpPr>
        <p:spPr>
          <a:xfrm>
            <a:off x="395288" y="260350"/>
            <a:ext cx="8686800" cy="674688"/>
          </a:xfrm>
        </p:spPr>
        <p:txBody>
          <a:bodyPr/>
          <a:lstStyle/>
          <a:p>
            <a:r>
              <a:rPr lang="fr-FR" altLang="fr-FR" sz="3500" b="1"/>
              <a:t>Bien s'installer avec un ordinateur portable</a:t>
            </a:r>
          </a:p>
        </p:txBody>
      </p:sp>
      <p:sp>
        <p:nvSpPr>
          <p:cNvPr id="45059" name="Espace réservé du numéro de diapositive 5">
            <a:extLst>
              <a:ext uri="{FF2B5EF4-FFF2-40B4-BE49-F238E27FC236}">
                <a16:creationId xmlns:a16="http://schemas.microsoft.com/office/drawing/2014/main" id="{A88313CB-180A-43ED-9B95-4A5E169A454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CC48FC5-5BE9-46E4-88B1-5C4D5A690CCC}" type="slidenum">
              <a:rPr lang="fr-FR" altLang="en-US" smtClean="0">
                <a:latin typeface="Garamond" panose="02020404030301010803" pitchFamily="18" charset="0"/>
              </a:rPr>
              <a:pPr/>
              <a:t>18</a:t>
            </a:fld>
            <a:endParaRPr lang="fr-FR" altLang="en-US">
              <a:latin typeface="Garamond" panose="02020404030301010803" pitchFamily="18" charset="0"/>
            </a:endParaRPr>
          </a:p>
        </p:txBody>
      </p:sp>
      <p:sp>
        <p:nvSpPr>
          <p:cNvPr id="17" name="Espace réservé du contenu 2">
            <a:extLst>
              <a:ext uri="{FF2B5EF4-FFF2-40B4-BE49-F238E27FC236}">
                <a16:creationId xmlns:a16="http://schemas.microsoft.com/office/drawing/2014/main" id="{43FA04B7-A8E1-40E3-972F-F7EFFEDF9516}"/>
              </a:ext>
            </a:extLst>
          </p:cNvPr>
          <p:cNvSpPr txBox="1">
            <a:spLocks/>
          </p:cNvSpPr>
          <p:nvPr/>
        </p:nvSpPr>
        <p:spPr bwMode="auto">
          <a:xfrm>
            <a:off x="250825" y="5014913"/>
            <a:ext cx="8501063" cy="1150937"/>
          </a:xfrm>
          <a:prstGeom prst="rect">
            <a:avLst/>
          </a:prstGeom>
          <a:noFill/>
          <a:ln>
            <a:noFill/>
          </a:ln>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4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18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1800">
                <a:solidFill>
                  <a:schemeClr val="tx1"/>
                </a:solidFill>
                <a:latin typeface="+mn-lt"/>
                <a:cs typeface="+mn-cs"/>
              </a:defRPr>
            </a:lvl9pPr>
          </a:lstStyle>
          <a:p>
            <a:pPr algn="just">
              <a:defRPr/>
            </a:pPr>
            <a:r>
              <a:rPr lang="fr-FR" sz="2200" kern="0" dirty="0">
                <a:latin typeface="Calibri" panose="020F0502020204030204" pitchFamily="34" charset="0"/>
              </a:rPr>
              <a:t>Utilisez un casque ou des écouteurs pour libérer les mains et améliorer la posture et les conditions d'écoute (conversation téléphonique, visioconférence) et, pour s'isoler, au besoin.</a:t>
            </a:r>
          </a:p>
        </p:txBody>
      </p:sp>
      <p:pic>
        <p:nvPicPr>
          <p:cNvPr id="45061" name="Image 11">
            <a:extLst>
              <a:ext uri="{FF2B5EF4-FFF2-40B4-BE49-F238E27FC236}">
                <a16:creationId xmlns:a16="http://schemas.microsoft.com/office/drawing/2014/main" id="{489B20E2-2D3B-4195-99E4-5BE81B059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701800"/>
            <a:ext cx="46799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a:extLst>
              <a:ext uri="{FF2B5EF4-FFF2-40B4-BE49-F238E27FC236}">
                <a16:creationId xmlns:a16="http://schemas.microsoft.com/office/drawing/2014/main" id="{9FD2D495-A882-4108-853C-49AFB14F3DC3}"/>
              </a:ext>
            </a:extLst>
          </p:cNvPr>
          <p:cNvSpPr>
            <a:spLocks noGrp="1" noChangeArrowheads="1"/>
          </p:cNvSpPr>
          <p:nvPr>
            <p:ph type="title"/>
          </p:nvPr>
        </p:nvSpPr>
        <p:spPr>
          <a:xfrm>
            <a:off x="395288" y="260350"/>
            <a:ext cx="8229600" cy="836613"/>
          </a:xfrm>
        </p:spPr>
        <p:txBody>
          <a:bodyPr/>
          <a:lstStyle/>
          <a:p>
            <a:r>
              <a:rPr lang="fr-FR" altLang="fr-FR" sz="3600" b="1"/>
              <a:t>Organiser son activité de travail</a:t>
            </a:r>
          </a:p>
        </p:txBody>
      </p:sp>
      <p:sp>
        <p:nvSpPr>
          <p:cNvPr id="3" name="Espace réservé du contenu 2">
            <a:extLst>
              <a:ext uri="{FF2B5EF4-FFF2-40B4-BE49-F238E27FC236}">
                <a16:creationId xmlns:a16="http://schemas.microsoft.com/office/drawing/2014/main" id="{2D490F76-87E4-4AF8-80CA-ABDA02BDBA3D}"/>
              </a:ext>
            </a:extLst>
          </p:cNvPr>
          <p:cNvSpPr>
            <a:spLocks noGrp="1"/>
          </p:cNvSpPr>
          <p:nvPr>
            <p:ph sz="half" idx="1"/>
          </p:nvPr>
        </p:nvSpPr>
        <p:spPr>
          <a:xfrm>
            <a:off x="446088" y="1989138"/>
            <a:ext cx="8229600" cy="3455987"/>
          </a:xfrm>
        </p:spPr>
        <p:txBody>
          <a:bodyPr/>
          <a:lstStyle/>
          <a:p>
            <a:pPr marL="0" indent="0" algn="just">
              <a:buFont typeface="Wingdings" panose="05000000000000000000" pitchFamily="2" charset="2"/>
              <a:buNone/>
              <a:defRPr/>
            </a:pPr>
            <a:r>
              <a:rPr lang="fr-FR" sz="2200" b="1" dirty="0">
                <a:latin typeface="Calibri" panose="020F0502020204030204" pitchFamily="34" charset="0"/>
              </a:rPr>
              <a:t>Le cadre général :</a:t>
            </a:r>
          </a:p>
          <a:p>
            <a:pPr algn="just">
              <a:defRPr/>
            </a:pPr>
            <a:r>
              <a:rPr lang="fr-FR" sz="2200" dirty="0">
                <a:latin typeface="Calibri" panose="020F0502020204030204" pitchFamily="34" charset="0"/>
              </a:rPr>
              <a:t>Conservez les horaires de travail habituel, avec heure de début/fin.</a:t>
            </a:r>
          </a:p>
          <a:p>
            <a:pPr marL="0" indent="0" algn="just">
              <a:buFont typeface="Wingdings" panose="05000000000000000000" pitchFamily="2" charset="2"/>
              <a:buNone/>
              <a:defRPr/>
            </a:pPr>
            <a:endParaRPr lang="fr-FR" sz="800" dirty="0">
              <a:latin typeface="Calibri" panose="020F0502020204030204" pitchFamily="34" charset="0"/>
            </a:endParaRPr>
          </a:p>
          <a:p>
            <a:pPr algn="just">
              <a:defRPr/>
            </a:pPr>
            <a:r>
              <a:rPr lang="fr-FR" sz="2200" dirty="0">
                <a:latin typeface="Calibri" panose="020F0502020204030204" pitchFamily="34" charset="0"/>
              </a:rPr>
              <a:t>Gardez une hygiène vestimentaire cohérente avec le travail afin de maintenir une dissociation entre votre temps de travail et votre vie privée.</a:t>
            </a:r>
          </a:p>
          <a:p>
            <a:pPr marL="0" indent="0" algn="just">
              <a:buFont typeface="Wingdings" panose="05000000000000000000" pitchFamily="2" charset="2"/>
              <a:buNone/>
              <a:defRPr/>
            </a:pPr>
            <a:endParaRPr lang="fr-FR" sz="800" dirty="0">
              <a:latin typeface="Calibri" panose="020F0502020204030204" pitchFamily="34" charset="0"/>
            </a:endParaRPr>
          </a:p>
          <a:p>
            <a:pPr algn="just">
              <a:defRPr/>
            </a:pPr>
            <a:r>
              <a:rPr lang="fr-FR" altLang="fr-FR" sz="2200" dirty="0">
                <a:latin typeface="Calibri" panose="020F0502020204030204" pitchFamily="34" charset="0"/>
              </a:rPr>
              <a:t>Planifiez l'activité pour réguler la charge de travail, déterminez les priorités avec le manageur (point régulier avec lui), se fixez des objectifs réalisables, diversifiez les tâches.</a:t>
            </a:r>
          </a:p>
        </p:txBody>
      </p:sp>
      <p:sp>
        <p:nvSpPr>
          <p:cNvPr id="47108" name="Espace réservé du numéro de diapositive 5">
            <a:extLst>
              <a:ext uri="{FF2B5EF4-FFF2-40B4-BE49-F238E27FC236}">
                <a16:creationId xmlns:a16="http://schemas.microsoft.com/office/drawing/2014/main" id="{8587AE90-C841-454B-A7BC-AE5B87A56C5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6A02976-37BC-4298-A4B5-2EF91831F885}" type="slidenum">
              <a:rPr lang="fr-FR" altLang="en-US" smtClean="0">
                <a:latin typeface="Garamond" panose="02020404030301010803" pitchFamily="18" charset="0"/>
              </a:rPr>
              <a:pPr/>
              <a:t>19</a:t>
            </a:fld>
            <a:endParaRPr lang="fr-FR" altLang="en-US">
              <a:latin typeface="Garamond" panose="02020404030301010803" pitchFamily="18" charset="0"/>
            </a:endParaRPr>
          </a:p>
        </p:txBody>
      </p:sp>
      <p:pic>
        <p:nvPicPr>
          <p:cNvPr id="47109" name="Picture 12" descr="horloge">
            <a:extLst>
              <a:ext uri="{FF2B5EF4-FFF2-40B4-BE49-F238E27FC236}">
                <a16:creationId xmlns:a16="http://schemas.microsoft.com/office/drawing/2014/main" id="{94B3B399-2F10-4406-8E1E-45BB03A6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13" y="288925"/>
            <a:ext cx="1601787"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F119DB54-4F62-456F-AF81-B30974F4536B}"/>
              </a:ext>
            </a:extLst>
          </p:cNvPr>
          <p:cNvSpPr>
            <a:spLocks noGrp="1" noChangeArrowheads="1"/>
          </p:cNvSpPr>
          <p:nvPr>
            <p:ph type="title"/>
          </p:nvPr>
        </p:nvSpPr>
        <p:spPr>
          <a:xfrm>
            <a:off x="457200" y="277813"/>
            <a:ext cx="6923088" cy="774700"/>
          </a:xfrm>
        </p:spPr>
        <p:txBody>
          <a:bodyPr/>
          <a:lstStyle/>
          <a:p>
            <a:r>
              <a:rPr lang="fr-FR" altLang="fr-FR" sz="4000" b="1"/>
              <a:t>Télétravail : bureau à domicile</a:t>
            </a:r>
          </a:p>
        </p:txBody>
      </p:sp>
      <p:sp>
        <p:nvSpPr>
          <p:cNvPr id="12291" name="Espace réservé du numéro de diapositive 3">
            <a:extLst>
              <a:ext uri="{FF2B5EF4-FFF2-40B4-BE49-F238E27FC236}">
                <a16:creationId xmlns:a16="http://schemas.microsoft.com/office/drawing/2014/main" id="{A0712742-22A9-4D91-98AB-F6E78DA316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8FD036D-E15B-4AF0-9ED3-21D768126A02}" type="slidenum">
              <a:rPr lang="fr-FR" altLang="en-US" smtClean="0">
                <a:latin typeface="Garamond" panose="02020404030301010803" pitchFamily="18" charset="0"/>
              </a:rPr>
              <a:pPr/>
              <a:t>2</a:t>
            </a:fld>
            <a:endParaRPr lang="fr-FR" altLang="en-US">
              <a:latin typeface="Garamond" panose="02020404030301010803" pitchFamily="18" charset="0"/>
            </a:endParaRPr>
          </a:p>
        </p:txBody>
      </p:sp>
      <p:sp>
        <p:nvSpPr>
          <p:cNvPr id="12292" name="ZoneTexte 5">
            <a:extLst>
              <a:ext uri="{FF2B5EF4-FFF2-40B4-BE49-F238E27FC236}">
                <a16:creationId xmlns:a16="http://schemas.microsoft.com/office/drawing/2014/main" id="{A63240C6-2EFA-4B05-B6D5-5204C48BEACE}"/>
              </a:ext>
            </a:extLst>
          </p:cNvPr>
          <p:cNvSpPr txBox="1">
            <a:spLocks noChangeArrowheads="1"/>
          </p:cNvSpPr>
          <p:nvPr/>
        </p:nvSpPr>
        <p:spPr bwMode="auto">
          <a:xfrm>
            <a:off x="528638" y="2279650"/>
            <a:ext cx="8075612" cy="76993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2200"/>
              <a:t>Régulier ou occasionnel avant le confinement, le télétravail continu à être le lot quotidien d'environ 5 millions de salariés français.</a:t>
            </a:r>
          </a:p>
        </p:txBody>
      </p:sp>
      <p:sp>
        <p:nvSpPr>
          <p:cNvPr id="12293" name="ZoneTexte 6">
            <a:extLst>
              <a:ext uri="{FF2B5EF4-FFF2-40B4-BE49-F238E27FC236}">
                <a16:creationId xmlns:a16="http://schemas.microsoft.com/office/drawing/2014/main" id="{BD2B0372-CE5C-4709-80D6-8D584E18ECAD}"/>
              </a:ext>
            </a:extLst>
          </p:cNvPr>
          <p:cNvSpPr txBox="1">
            <a:spLocks noChangeArrowheads="1"/>
          </p:cNvSpPr>
          <p:nvPr/>
        </p:nvSpPr>
        <p:spPr bwMode="auto">
          <a:xfrm>
            <a:off x="528638" y="3783013"/>
            <a:ext cx="8075612" cy="144621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2200"/>
              <a:t>Avantage/inconvénient, poste de travail improvisé, partagé, contraintes posturales et psychologique… autant de poste de travail à la maison qu'il est important d'organiser et d'agencer, pour prendre soin de soi et être le plus efficace possible.</a:t>
            </a:r>
          </a:p>
        </p:txBody>
      </p:sp>
      <p:pic>
        <p:nvPicPr>
          <p:cNvPr id="12294" name="Image 10" descr="Une image contenant dessin&#10;&#10;Description générée automatiquement">
            <a:extLst>
              <a:ext uri="{FF2B5EF4-FFF2-40B4-BE49-F238E27FC236}">
                <a16:creationId xmlns:a16="http://schemas.microsoft.com/office/drawing/2014/main" id="{C4E2E821-BFD3-4589-A52C-8146D5A51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44450"/>
            <a:ext cx="18208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a:extLst>
              <a:ext uri="{FF2B5EF4-FFF2-40B4-BE49-F238E27FC236}">
                <a16:creationId xmlns:a16="http://schemas.microsoft.com/office/drawing/2014/main" id="{A27BE4FE-880C-4828-93C2-ECC972E429DE}"/>
              </a:ext>
            </a:extLst>
          </p:cNvPr>
          <p:cNvSpPr>
            <a:spLocks noGrp="1" noChangeArrowheads="1"/>
          </p:cNvSpPr>
          <p:nvPr>
            <p:ph type="title"/>
          </p:nvPr>
        </p:nvSpPr>
        <p:spPr>
          <a:xfrm>
            <a:off x="395288" y="260350"/>
            <a:ext cx="8229600" cy="788988"/>
          </a:xfrm>
        </p:spPr>
        <p:txBody>
          <a:bodyPr/>
          <a:lstStyle/>
          <a:p>
            <a:r>
              <a:rPr lang="fr-FR" altLang="fr-FR" sz="3600" b="1"/>
              <a:t>Organiser son activité de travail</a:t>
            </a:r>
          </a:p>
        </p:txBody>
      </p:sp>
      <p:sp>
        <p:nvSpPr>
          <p:cNvPr id="49155" name="Espace réservé du contenu 2">
            <a:extLst>
              <a:ext uri="{FF2B5EF4-FFF2-40B4-BE49-F238E27FC236}">
                <a16:creationId xmlns:a16="http://schemas.microsoft.com/office/drawing/2014/main" id="{A960B6CF-28A7-4996-B407-8A32338C410D}"/>
              </a:ext>
            </a:extLst>
          </p:cNvPr>
          <p:cNvSpPr>
            <a:spLocks noGrp="1" noChangeArrowheads="1"/>
          </p:cNvSpPr>
          <p:nvPr>
            <p:ph sz="half" idx="1"/>
          </p:nvPr>
        </p:nvSpPr>
        <p:spPr>
          <a:xfrm>
            <a:off x="388938" y="1400175"/>
            <a:ext cx="8366125" cy="457200"/>
          </a:xfrm>
        </p:spPr>
        <p:txBody>
          <a:bodyPr/>
          <a:lstStyle/>
          <a:p>
            <a:pPr algn="just"/>
            <a:r>
              <a:rPr lang="fr-FR" altLang="fr-FR" sz="2200">
                <a:latin typeface="Calibri" panose="020F0502020204030204" pitchFamily="34" charset="0"/>
              </a:rPr>
              <a:t>Faire de son entourage un allié.</a:t>
            </a:r>
          </a:p>
        </p:txBody>
      </p:sp>
      <p:sp>
        <p:nvSpPr>
          <p:cNvPr id="49156" name="Espace réservé du numéro de diapositive 5">
            <a:extLst>
              <a:ext uri="{FF2B5EF4-FFF2-40B4-BE49-F238E27FC236}">
                <a16:creationId xmlns:a16="http://schemas.microsoft.com/office/drawing/2014/main" id="{38D30C34-38EF-44B3-9257-93583CAB781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C96C523-9807-4319-B3D8-BDDC72FC65E5}" type="slidenum">
              <a:rPr lang="fr-FR" altLang="en-US" smtClean="0">
                <a:latin typeface="Garamond" panose="02020404030301010803" pitchFamily="18" charset="0"/>
              </a:rPr>
              <a:pPr/>
              <a:t>20</a:t>
            </a:fld>
            <a:endParaRPr lang="fr-FR" altLang="en-US">
              <a:latin typeface="Garamond" panose="02020404030301010803" pitchFamily="18" charset="0"/>
            </a:endParaRPr>
          </a:p>
        </p:txBody>
      </p:sp>
      <p:pic>
        <p:nvPicPr>
          <p:cNvPr id="49157" name="Image 4">
            <a:extLst>
              <a:ext uri="{FF2B5EF4-FFF2-40B4-BE49-F238E27FC236}">
                <a16:creationId xmlns:a16="http://schemas.microsoft.com/office/drawing/2014/main" id="{225A76BB-D87E-4DC7-9D8C-71E26DF3A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2349500"/>
            <a:ext cx="42275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hylactère : pensées 2">
            <a:extLst>
              <a:ext uri="{FF2B5EF4-FFF2-40B4-BE49-F238E27FC236}">
                <a16:creationId xmlns:a16="http://schemas.microsoft.com/office/drawing/2014/main" id="{4F3EEAB8-8BE7-4290-8BAA-A2B03DD4BE1C}"/>
              </a:ext>
            </a:extLst>
          </p:cNvPr>
          <p:cNvSpPr/>
          <p:nvPr/>
        </p:nvSpPr>
        <p:spPr>
          <a:xfrm>
            <a:off x="6742113" y="4805363"/>
            <a:ext cx="1944687" cy="1260475"/>
          </a:xfrm>
          <a:prstGeom prst="cloudCallout">
            <a:avLst>
              <a:gd name="adj1" fmla="val -53247"/>
              <a:gd name="adj2" fmla="val -6589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chemeClr val="tx1"/>
                </a:solidFill>
                <a:latin typeface="Calibri" panose="020F0502020204030204" pitchFamily="34" charset="0"/>
              </a:rPr>
              <a:t>ou  papa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a:extLst>
              <a:ext uri="{FF2B5EF4-FFF2-40B4-BE49-F238E27FC236}">
                <a16:creationId xmlns:a16="http://schemas.microsoft.com/office/drawing/2014/main" id="{A1AE6D6B-C0BA-4EED-9C40-B6031365C2B3}"/>
              </a:ext>
            </a:extLst>
          </p:cNvPr>
          <p:cNvSpPr>
            <a:spLocks noGrp="1" noChangeArrowheads="1"/>
          </p:cNvSpPr>
          <p:nvPr>
            <p:ph type="title"/>
          </p:nvPr>
        </p:nvSpPr>
        <p:spPr>
          <a:xfrm>
            <a:off x="395288" y="277813"/>
            <a:ext cx="8229600" cy="788987"/>
          </a:xfrm>
        </p:spPr>
        <p:txBody>
          <a:bodyPr/>
          <a:lstStyle/>
          <a:p>
            <a:r>
              <a:rPr lang="fr-FR" altLang="fr-FR" sz="3600" b="1"/>
              <a:t>Organiser son activité de travail</a:t>
            </a:r>
          </a:p>
        </p:txBody>
      </p:sp>
      <p:sp>
        <p:nvSpPr>
          <p:cNvPr id="30723" name="Espace réservé du contenu 2">
            <a:extLst>
              <a:ext uri="{FF2B5EF4-FFF2-40B4-BE49-F238E27FC236}">
                <a16:creationId xmlns:a16="http://schemas.microsoft.com/office/drawing/2014/main" id="{0485ACEB-3FA6-4FF2-9D3F-A5B1097BC411}"/>
              </a:ext>
            </a:extLst>
          </p:cNvPr>
          <p:cNvSpPr>
            <a:spLocks noGrp="1" noChangeArrowheads="1"/>
          </p:cNvSpPr>
          <p:nvPr>
            <p:ph sz="half" idx="1"/>
          </p:nvPr>
        </p:nvSpPr>
        <p:spPr>
          <a:xfrm>
            <a:off x="388938" y="1628775"/>
            <a:ext cx="8366125" cy="4537075"/>
          </a:xfrm>
        </p:spPr>
        <p:txBody>
          <a:bodyPr/>
          <a:lstStyle/>
          <a:p>
            <a:pPr algn="just">
              <a:defRPr/>
            </a:pPr>
            <a:r>
              <a:rPr lang="fr-FR" altLang="fr-FR" sz="2200" dirty="0">
                <a:latin typeface="Calibri" panose="020F0502020204030204" pitchFamily="34" charset="0"/>
              </a:rPr>
              <a:t>Planifiez un emploi du temps avec les autres membres de la famille afin d’ajuster votre organisation pour concilier exigences professionnelles et personnelles (conjoint en télétravail, enfants en téléenseignement, enfants en bas âge, partage de la pièce de travail…). </a:t>
            </a:r>
            <a:endParaRPr lang="fr-FR" altLang="fr-FR" sz="800" dirty="0">
              <a:latin typeface="Calibri" panose="020F0502020204030204" pitchFamily="34" charset="0"/>
            </a:endParaRPr>
          </a:p>
          <a:p>
            <a:pPr algn="just">
              <a:defRPr/>
            </a:pPr>
            <a:r>
              <a:rPr lang="fr-FR" sz="2200" dirty="0">
                <a:latin typeface="Calibri" panose="020F0502020204030204" pitchFamily="34" charset="0"/>
              </a:rPr>
              <a:t>Définir avec le hiérarchique et les collègues, des moments de disponibilité pour rester joignable en fonction des contraintes personnelles (enfants à la maison ou à amener à l'école, vidéoconférence du conjoint…).</a:t>
            </a:r>
          </a:p>
          <a:p>
            <a:pPr marL="0" indent="0" algn="just">
              <a:buFont typeface="Wingdings" panose="05000000000000000000" pitchFamily="2" charset="2"/>
              <a:buNone/>
              <a:defRPr/>
            </a:pPr>
            <a:endParaRPr lang="fr-FR" sz="800" dirty="0">
              <a:latin typeface="Calibri" panose="020F0502020204030204" pitchFamily="34" charset="0"/>
            </a:endParaRPr>
          </a:p>
          <a:p>
            <a:pPr algn="just">
              <a:defRPr/>
            </a:pPr>
            <a:r>
              <a:rPr lang="fr-FR" altLang="fr-FR" sz="2200" dirty="0">
                <a:latin typeface="Calibri" panose="020F0502020204030204" pitchFamily="34" charset="0"/>
              </a:rPr>
              <a:t>Prévoir des moments calmes, adaptés aux appels en vidéoconférence ou encore aux tâches nécessitant de la concentration (pendant la sieste des enfants, par exemple).</a:t>
            </a:r>
          </a:p>
          <a:p>
            <a:pPr algn="just">
              <a:defRPr/>
            </a:pPr>
            <a:endParaRPr lang="fr-FR" altLang="fr-FR" sz="2200" dirty="0">
              <a:latin typeface="Calibri" panose="020F0502020204030204" pitchFamily="34" charset="0"/>
            </a:endParaRPr>
          </a:p>
          <a:p>
            <a:pPr algn="just">
              <a:defRPr/>
            </a:pPr>
            <a:endParaRPr lang="fr-FR" altLang="fr-FR" sz="2200" dirty="0">
              <a:latin typeface="Calibri" panose="020F0502020204030204" pitchFamily="34" charset="0"/>
            </a:endParaRPr>
          </a:p>
          <a:p>
            <a:pPr algn="just">
              <a:defRPr/>
            </a:pPr>
            <a:endParaRPr lang="fr-FR" altLang="fr-FR" sz="2200" dirty="0">
              <a:latin typeface="Calibri" panose="020F0502020204030204" pitchFamily="34" charset="0"/>
            </a:endParaRPr>
          </a:p>
          <a:p>
            <a:pPr algn="just">
              <a:defRPr/>
            </a:pPr>
            <a:endParaRPr lang="fr-FR" altLang="fr-FR" sz="2200" dirty="0">
              <a:latin typeface="Calibri" panose="020F0502020204030204" pitchFamily="34" charset="0"/>
            </a:endParaRPr>
          </a:p>
        </p:txBody>
      </p:sp>
      <p:sp>
        <p:nvSpPr>
          <p:cNvPr id="51204" name="Espace réservé du numéro de diapositive 5">
            <a:extLst>
              <a:ext uri="{FF2B5EF4-FFF2-40B4-BE49-F238E27FC236}">
                <a16:creationId xmlns:a16="http://schemas.microsoft.com/office/drawing/2014/main" id="{0383015D-A7D6-40C5-A18B-16B5B4A1C934}"/>
              </a:ext>
            </a:extLst>
          </p:cNvPr>
          <p:cNvSpPr>
            <a:spLocks noGrp="1" noChangeArrowheads="1"/>
          </p:cNvSpPr>
          <p:nvPr>
            <p:ph type="sldNum" sz="quarter" idx="12"/>
          </p:nvPr>
        </p:nvSpPr>
        <p:spPr>
          <a:xfrm>
            <a:off x="6553200" y="6343650"/>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380AD6F-57CE-446C-9251-D60E40E0531F}" type="slidenum">
              <a:rPr lang="fr-FR" altLang="en-US" smtClean="0">
                <a:latin typeface="Garamond" panose="02020404030301010803" pitchFamily="18" charset="0"/>
              </a:rPr>
              <a:pPr/>
              <a:t>21</a:t>
            </a:fld>
            <a:endParaRPr lang="fr-FR" altLang="en-US">
              <a:latin typeface="Garamond" panose="02020404030301010803" pitchFamily="18" charset="0"/>
            </a:endParaRPr>
          </a:p>
        </p:txBody>
      </p:sp>
      <p:pic>
        <p:nvPicPr>
          <p:cNvPr id="51205" name="Image 4">
            <a:extLst>
              <a:ext uri="{FF2B5EF4-FFF2-40B4-BE49-F238E27FC236}">
                <a16:creationId xmlns:a16="http://schemas.microsoft.com/office/drawing/2014/main" id="{41EB7C75-B71C-4114-B3D4-573C3199B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84138"/>
            <a:ext cx="2159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a:extLst>
              <a:ext uri="{FF2B5EF4-FFF2-40B4-BE49-F238E27FC236}">
                <a16:creationId xmlns:a16="http://schemas.microsoft.com/office/drawing/2014/main" id="{33EC79D6-F0BE-4AFB-A317-4817C78BC957}"/>
              </a:ext>
            </a:extLst>
          </p:cNvPr>
          <p:cNvSpPr>
            <a:spLocks noGrp="1" noChangeArrowheads="1"/>
          </p:cNvSpPr>
          <p:nvPr>
            <p:ph type="title"/>
          </p:nvPr>
        </p:nvSpPr>
        <p:spPr>
          <a:xfrm>
            <a:off x="395288" y="260350"/>
            <a:ext cx="8229600" cy="836613"/>
          </a:xfrm>
        </p:spPr>
        <p:txBody>
          <a:bodyPr/>
          <a:lstStyle/>
          <a:p>
            <a:r>
              <a:rPr lang="fr-FR" altLang="fr-FR" sz="3600" b="1"/>
              <a:t>Organiser son activité de travail</a:t>
            </a:r>
          </a:p>
        </p:txBody>
      </p:sp>
      <p:sp>
        <p:nvSpPr>
          <p:cNvPr id="3" name="Espace réservé du contenu 2">
            <a:extLst>
              <a:ext uri="{FF2B5EF4-FFF2-40B4-BE49-F238E27FC236}">
                <a16:creationId xmlns:a16="http://schemas.microsoft.com/office/drawing/2014/main" id="{944E4D65-DD79-4F7D-AF08-B44FAF54B7BA}"/>
              </a:ext>
            </a:extLst>
          </p:cNvPr>
          <p:cNvSpPr>
            <a:spLocks noGrp="1"/>
          </p:cNvSpPr>
          <p:nvPr>
            <p:ph sz="half" idx="1"/>
          </p:nvPr>
        </p:nvSpPr>
        <p:spPr>
          <a:xfrm>
            <a:off x="601663" y="1771650"/>
            <a:ext cx="8074025" cy="2881313"/>
          </a:xfrm>
        </p:spPr>
        <p:txBody>
          <a:bodyPr/>
          <a:lstStyle/>
          <a:p>
            <a:pPr algn="just">
              <a:defRPr/>
            </a:pPr>
            <a:r>
              <a:rPr lang="fr-FR" altLang="fr-FR" sz="2200" dirty="0">
                <a:latin typeface="Calibri" panose="020F0502020204030204" pitchFamily="34" charset="0"/>
              </a:rPr>
              <a:t>Maintenir un collectif et un lien social avec les collègues pour </a:t>
            </a:r>
            <a:r>
              <a:rPr lang="fr-FR" altLang="fr-FR" sz="2200" b="1" dirty="0">
                <a:latin typeface="Calibri" panose="020F0502020204030204" pitchFamily="34" charset="0"/>
              </a:rPr>
              <a:t>éviter l'isolement </a:t>
            </a:r>
            <a:r>
              <a:rPr lang="fr-FR" altLang="fr-FR" sz="2200" dirty="0">
                <a:latin typeface="Calibri" panose="020F0502020204030204" pitchFamily="34" charset="0"/>
              </a:rPr>
              <a:t>:  rituel début/fin de journée, temps d'échange (téléphone, webvidéo), pauses communes, exercices de relaxation ensemble.</a:t>
            </a:r>
          </a:p>
          <a:p>
            <a:pPr marL="0" indent="0" algn="just">
              <a:buFont typeface="Wingdings" panose="05000000000000000000" pitchFamily="2" charset="2"/>
              <a:buNone/>
              <a:defRPr/>
            </a:pPr>
            <a:endParaRPr lang="fr-FR" altLang="fr-FR" sz="2200" dirty="0">
              <a:latin typeface="Calibri" panose="020F0502020204030204" pitchFamily="34" charset="0"/>
            </a:endParaRPr>
          </a:p>
          <a:p>
            <a:pPr algn="just">
              <a:defRPr/>
            </a:pPr>
            <a:r>
              <a:rPr lang="fr-FR" sz="2200" dirty="0">
                <a:latin typeface="Calibri" panose="020F0502020204030204" pitchFamily="34" charset="0"/>
              </a:rPr>
              <a:t>La journée de travail terminée, éteindre son ordinateur et couper son téléphone portable professionnel.</a:t>
            </a:r>
            <a:endParaRPr lang="fr-FR" sz="2200" dirty="0"/>
          </a:p>
          <a:p>
            <a:pPr algn="just">
              <a:defRPr/>
            </a:pPr>
            <a:endParaRPr lang="fr-FR" altLang="fr-FR" sz="2200" dirty="0">
              <a:latin typeface="Calibri" panose="020F0502020204030204" pitchFamily="34" charset="0"/>
            </a:endParaRPr>
          </a:p>
          <a:p>
            <a:pPr marL="0" indent="0" algn="just">
              <a:buFont typeface="Wingdings" panose="05000000000000000000" pitchFamily="2" charset="2"/>
              <a:buNone/>
              <a:defRPr/>
            </a:pPr>
            <a:endParaRPr lang="fr-FR" altLang="fr-FR" sz="800" dirty="0">
              <a:latin typeface="Calibri" panose="020F0502020204030204" pitchFamily="34" charset="0"/>
            </a:endParaRPr>
          </a:p>
          <a:p>
            <a:pPr marL="0" indent="0" algn="just">
              <a:buFont typeface="Wingdings" panose="05000000000000000000" pitchFamily="2" charset="2"/>
              <a:buNone/>
              <a:defRPr/>
            </a:pPr>
            <a:endParaRPr lang="fr-FR" altLang="fr-FR" sz="800" dirty="0">
              <a:latin typeface="Calibri" panose="020F0502020204030204" pitchFamily="34" charset="0"/>
            </a:endParaRPr>
          </a:p>
          <a:p>
            <a:pPr marL="0" indent="0" algn="just">
              <a:buFont typeface="Wingdings" panose="05000000000000000000" pitchFamily="2" charset="2"/>
              <a:buNone/>
              <a:defRPr/>
            </a:pPr>
            <a:endParaRPr lang="fr-FR" altLang="fr-FR" sz="800" dirty="0">
              <a:latin typeface="Calibri" panose="020F0502020204030204" pitchFamily="34" charset="0"/>
            </a:endParaRPr>
          </a:p>
          <a:p>
            <a:pPr algn="just">
              <a:defRPr/>
            </a:pPr>
            <a:endParaRPr lang="fr-FR" altLang="fr-FR" sz="2200" dirty="0">
              <a:latin typeface="Calibri" panose="020F0502020204030204" pitchFamily="34" charset="0"/>
            </a:endParaRPr>
          </a:p>
        </p:txBody>
      </p:sp>
      <p:sp>
        <p:nvSpPr>
          <p:cNvPr id="53252" name="Espace réservé du numéro de diapositive 5">
            <a:extLst>
              <a:ext uri="{FF2B5EF4-FFF2-40B4-BE49-F238E27FC236}">
                <a16:creationId xmlns:a16="http://schemas.microsoft.com/office/drawing/2014/main" id="{BE814E0F-03CD-44B2-A463-C457738A351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29D4C1A-1DBC-4244-9A61-81AC896B1F8D}" type="slidenum">
              <a:rPr lang="fr-FR" altLang="en-US" smtClean="0">
                <a:latin typeface="Garamond" panose="02020404030301010803" pitchFamily="18" charset="0"/>
              </a:rPr>
              <a:pPr/>
              <a:t>22</a:t>
            </a:fld>
            <a:endParaRPr lang="fr-FR" altLang="en-US">
              <a:latin typeface="Garamond" panose="02020404030301010803" pitchFamily="18" charset="0"/>
            </a:endParaRPr>
          </a:p>
        </p:txBody>
      </p:sp>
      <p:pic>
        <p:nvPicPr>
          <p:cNvPr id="53253" name="Image 9">
            <a:extLst>
              <a:ext uri="{FF2B5EF4-FFF2-40B4-BE49-F238E27FC236}">
                <a16:creationId xmlns:a16="http://schemas.microsoft.com/office/drawing/2014/main" id="{94571F1B-A47D-4CBA-98B9-5BCB44879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4503738"/>
            <a:ext cx="24066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 3" descr="Une image contenant objet, horloge, table, grand&#10;&#10;Description générée automatiquement">
            <a:extLst>
              <a:ext uri="{FF2B5EF4-FFF2-40B4-BE49-F238E27FC236}">
                <a16:creationId xmlns:a16="http://schemas.microsoft.com/office/drawing/2014/main" id="{84546556-B38F-444C-B414-83B40FEE2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260350"/>
            <a:ext cx="10795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F8541B7-BF4A-4FD3-84EB-01A2547778C3}"/>
              </a:ext>
            </a:extLst>
          </p:cNvPr>
          <p:cNvSpPr>
            <a:spLocks noGrp="1"/>
          </p:cNvSpPr>
          <p:nvPr>
            <p:ph idx="1"/>
          </p:nvPr>
        </p:nvSpPr>
        <p:spPr>
          <a:xfrm>
            <a:off x="534988" y="1628775"/>
            <a:ext cx="8074025" cy="4248150"/>
          </a:xfrm>
        </p:spPr>
        <p:txBody>
          <a:bodyPr/>
          <a:lstStyle/>
          <a:p>
            <a:pPr algn="just">
              <a:defRPr/>
            </a:pPr>
            <a:r>
              <a:rPr lang="fr-FR" altLang="fr-FR" sz="2200" b="1" dirty="0">
                <a:latin typeface="Calibri" panose="020F0502020204030204" pitchFamily="34" charset="0"/>
              </a:rPr>
              <a:t>Du côté du manager, </a:t>
            </a:r>
            <a:r>
              <a:rPr lang="fr-FR" altLang="fr-FR" sz="2200" dirty="0">
                <a:latin typeface="Calibri" panose="020F0502020204030204" pitchFamily="34" charset="0"/>
              </a:rPr>
              <a:t>il doit veiller, à :</a:t>
            </a:r>
          </a:p>
          <a:p>
            <a:pPr marL="0" indent="0" algn="just">
              <a:buFont typeface="Wingdings" panose="05000000000000000000" pitchFamily="2" charset="2"/>
              <a:buNone/>
              <a:defRPr/>
            </a:pPr>
            <a:r>
              <a:rPr lang="fr-FR" altLang="fr-FR" sz="2200" dirty="0">
                <a:latin typeface="Calibri" panose="020F0502020204030204" pitchFamily="34" charset="0"/>
              </a:rPr>
              <a:t>	</a:t>
            </a:r>
            <a:r>
              <a:rPr lang="fr-FR" sz="2200" dirty="0">
                <a:latin typeface="Calibri" panose="020F0502020204030204" pitchFamily="34" charset="0"/>
              </a:rPr>
              <a:t>- adapter les objectifs et le suivi de l'activité aux conditions de travail de chacun,</a:t>
            </a:r>
          </a:p>
          <a:p>
            <a:pPr marL="0" indent="0" algn="just">
              <a:buFont typeface="Wingdings" panose="05000000000000000000" pitchFamily="2" charset="2"/>
              <a:buNone/>
              <a:defRPr/>
            </a:pPr>
            <a:r>
              <a:rPr lang="fr-FR" sz="2200" dirty="0">
                <a:latin typeface="Calibri" panose="020F0502020204030204" pitchFamily="34" charset="0"/>
              </a:rPr>
              <a:t>	- maintenir un contact régulier avec chaque télétravailleur,</a:t>
            </a:r>
          </a:p>
          <a:p>
            <a:pPr marL="0" indent="0" algn="just">
              <a:buFont typeface="Wingdings" panose="05000000000000000000" pitchFamily="2" charset="2"/>
              <a:buNone/>
              <a:defRPr/>
            </a:pPr>
            <a:r>
              <a:rPr lang="fr-FR" sz="2200" dirty="0">
                <a:latin typeface="Calibri" panose="020F0502020204030204" pitchFamily="34" charset="0"/>
              </a:rPr>
              <a:t>	- organiser des rencontres virtuelles en individuelle et avec l'équipe,</a:t>
            </a:r>
          </a:p>
          <a:p>
            <a:pPr marL="0" indent="0" algn="just">
              <a:buFont typeface="Wingdings" panose="05000000000000000000" pitchFamily="2" charset="2"/>
              <a:buNone/>
              <a:defRPr/>
            </a:pPr>
            <a:r>
              <a:rPr lang="fr-FR" sz="2200" dirty="0">
                <a:latin typeface="Calibri" panose="020F0502020204030204" pitchFamily="34" charset="0"/>
              </a:rPr>
              <a:t>	- veiller à transmettre les i</a:t>
            </a:r>
            <a:r>
              <a:rPr lang="fr-FR" altLang="fr-FR" sz="2200" dirty="0">
                <a:latin typeface="Calibri" panose="020F0502020204030204" pitchFamily="34" charset="0"/>
              </a:rPr>
              <a:t>nformations venant de l'entreprise,</a:t>
            </a:r>
            <a:endParaRPr lang="fr-FR" sz="2200" dirty="0">
              <a:latin typeface="Calibri" panose="020F0502020204030204" pitchFamily="34" charset="0"/>
            </a:endParaRPr>
          </a:p>
          <a:p>
            <a:pPr marL="0" indent="0" algn="just">
              <a:buFont typeface="Wingdings" panose="05000000000000000000" pitchFamily="2" charset="2"/>
              <a:buNone/>
              <a:defRPr/>
            </a:pPr>
            <a:r>
              <a:rPr lang="fr-FR" sz="2200" dirty="0">
                <a:latin typeface="Calibri" panose="020F0502020204030204" pitchFamily="34" charset="0"/>
              </a:rPr>
              <a:t>	- </a:t>
            </a:r>
            <a:r>
              <a:rPr lang="fr-FR" altLang="fr-FR" sz="2200" b="1" dirty="0">
                <a:latin typeface="Calibri" panose="020F0502020204030204" pitchFamily="34" charset="0"/>
              </a:rPr>
              <a:t>être vigilant sur le respect de la déconnexion </a:t>
            </a:r>
            <a:r>
              <a:rPr lang="fr-FR" altLang="fr-FR" sz="2200" dirty="0">
                <a:latin typeface="Calibri" panose="020F0502020204030204" pitchFamily="34" charset="0"/>
              </a:rPr>
              <a:t>pour préserver le temps de repos : le</a:t>
            </a:r>
            <a:r>
              <a:rPr lang="fr-FR" sz="2200" dirty="0">
                <a:latin typeface="Calibri" panose="020F0502020204030204" pitchFamily="34" charset="0"/>
              </a:rPr>
              <a:t> risque est de très vite ne plus savoir gérer ses horaires et de travailler tard le soir ou les week-ends.</a:t>
            </a:r>
          </a:p>
          <a:p>
            <a:pPr marL="0" indent="0" algn="just">
              <a:buFont typeface="Wingdings" panose="05000000000000000000" pitchFamily="2" charset="2"/>
              <a:buNone/>
              <a:defRPr/>
            </a:pPr>
            <a:r>
              <a:rPr lang="fr-FR" sz="2200" dirty="0">
                <a:latin typeface="Calibri" panose="020F0502020204030204" pitchFamily="34" charset="0"/>
              </a:rPr>
              <a:t>	</a:t>
            </a:r>
          </a:p>
          <a:p>
            <a:pPr marL="0" indent="0">
              <a:buFont typeface="Wingdings" panose="05000000000000000000" pitchFamily="2" charset="2"/>
              <a:buNone/>
              <a:defRPr/>
            </a:pPr>
            <a:endParaRPr lang="fr-FR" sz="800" dirty="0">
              <a:latin typeface="Calibri" panose="020F0502020204030204" pitchFamily="34" charset="0"/>
            </a:endParaRPr>
          </a:p>
          <a:p>
            <a:pPr marL="0" indent="0">
              <a:buFont typeface="Wingdings" panose="05000000000000000000" pitchFamily="2" charset="2"/>
              <a:buNone/>
              <a:defRPr/>
            </a:pPr>
            <a:endParaRPr lang="fr-FR" sz="2200" dirty="0"/>
          </a:p>
        </p:txBody>
      </p:sp>
      <p:sp>
        <p:nvSpPr>
          <p:cNvPr id="55299" name="Espace réservé du numéro de diapositive 4">
            <a:extLst>
              <a:ext uri="{FF2B5EF4-FFF2-40B4-BE49-F238E27FC236}">
                <a16:creationId xmlns:a16="http://schemas.microsoft.com/office/drawing/2014/main" id="{D66D1C32-EE06-4FFB-988C-D52EC53B4BD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8B00C-6B43-459A-936D-3BC4352DFCD6}" type="slidenum">
              <a:rPr lang="fr-FR" altLang="en-US" smtClean="0">
                <a:latin typeface="Garamond" panose="02020404030301010803" pitchFamily="18" charset="0"/>
              </a:rPr>
              <a:pPr/>
              <a:t>23</a:t>
            </a:fld>
            <a:endParaRPr lang="fr-FR" altLang="en-US">
              <a:latin typeface="Garamond" panose="02020404030301010803" pitchFamily="18" charset="0"/>
            </a:endParaRPr>
          </a:p>
        </p:txBody>
      </p:sp>
      <p:sp>
        <p:nvSpPr>
          <p:cNvPr id="55300" name="Titre 1">
            <a:extLst>
              <a:ext uri="{FF2B5EF4-FFF2-40B4-BE49-F238E27FC236}">
                <a16:creationId xmlns:a16="http://schemas.microsoft.com/office/drawing/2014/main" id="{2C8D6597-3B46-4B0A-A4FF-137A198522EA}"/>
              </a:ext>
            </a:extLst>
          </p:cNvPr>
          <p:cNvSpPr>
            <a:spLocks noGrp="1" noChangeArrowheads="1"/>
          </p:cNvSpPr>
          <p:nvPr>
            <p:ph type="title"/>
          </p:nvPr>
        </p:nvSpPr>
        <p:spPr>
          <a:xfrm>
            <a:off x="395288" y="260350"/>
            <a:ext cx="8229600" cy="836613"/>
          </a:xfrm>
        </p:spPr>
        <p:txBody>
          <a:bodyPr/>
          <a:lstStyle/>
          <a:p>
            <a:r>
              <a:rPr lang="fr-FR" altLang="fr-FR" sz="3600" b="1"/>
              <a:t>Organiser son activité de travail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contenu 2">
            <a:extLst>
              <a:ext uri="{FF2B5EF4-FFF2-40B4-BE49-F238E27FC236}">
                <a16:creationId xmlns:a16="http://schemas.microsoft.com/office/drawing/2014/main" id="{4B34C3BB-D85B-47F1-B904-264BA54ACD71}"/>
              </a:ext>
            </a:extLst>
          </p:cNvPr>
          <p:cNvSpPr>
            <a:spLocks noGrp="1" noChangeArrowheads="1"/>
          </p:cNvSpPr>
          <p:nvPr>
            <p:ph idx="1"/>
          </p:nvPr>
        </p:nvSpPr>
        <p:spPr>
          <a:xfrm>
            <a:off x="395288" y="1843088"/>
            <a:ext cx="8229600" cy="3170237"/>
          </a:xfrm>
        </p:spPr>
        <p:txBody>
          <a:bodyPr/>
          <a:lstStyle/>
          <a:p>
            <a:pPr algn="just"/>
            <a:r>
              <a:rPr lang="fr-FR" altLang="fr-FR" sz="2200">
                <a:latin typeface="Calibri" panose="020F0502020204030204" pitchFamily="34" charset="0"/>
              </a:rPr>
              <a:t>Prenez des pauses régulières : pause café, vraie pause déjeuner, hydratez-vous tout au long de la journée. Ces "breaks de récupération" permettent de structurer la journée et ont un effet bénéfique sur la charge physique et cognitive surtout s'ils sont pris avant l’installation de la fatigue. </a:t>
            </a:r>
          </a:p>
          <a:p>
            <a:pPr algn="just"/>
            <a:endParaRPr lang="fr-FR" altLang="fr-FR" sz="800">
              <a:latin typeface="Calibri" panose="020F0502020204030204" pitchFamily="34" charset="0"/>
            </a:endParaRPr>
          </a:p>
          <a:p>
            <a:pPr algn="just"/>
            <a:r>
              <a:rPr lang="fr-FR" altLang="fr-FR" sz="2200">
                <a:latin typeface="Calibri" panose="020F0502020204030204" pitchFamily="34" charset="0"/>
              </a:rPr>
              <a:t>Levez-vous, au moins 1 fois/heure pour une pause "mouvement/étirement", pour éviter de subir la sédentarité et ses maux … Pensez également, à téléphoner debout ou en marchant.</a:t>
            </a:r>
            <a:r>
              <a:rPr lang="fr-FR" altLang="fr-FR" sz="2200" b="1">
                <a:solidFill>
                  <a:srgbClr val="FF0000"/>
                </a:solidFill>
                <a:latin typeface="Calibri" panose="020F0502020204030204" pitchFamily="34" charset="0"/>
              </a:rPr>
              <a:t>			</a:t>
            </a:r>
          </a:p>
          <a:p>
            <a:endParaRPr lang="fr-FR" altLang="fr-FR">
              <a:latin typeface="Calibri" panose="020F0502020204030204" pitchFamily="34" charset="0"/>
            </a:endParaRPr>
          </a:p>
        </p:txBody>
      </p:sp>
      <p:sp>
        <p:nvSpPr>
          <p:cNvPr id="57347" name="Espace réservé du numéro de diapositive 4">
            <a:extLst>
              <a:ext uri="{FF2B5EF4-FFF2-40B4-BE49-F238E27FC236}">
                <a16:creationId xmlns:a16="http://schemas.microsoft.com/office/drawing/2014/main" id="{57057FEB-F4F0-4582-ADC7-C2EFC5BD6D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5F9AD0-B6BF-45D8-BFF2-535D6EFF662B}" type="slidenum">
              <a:rPr lang="fr-FR" altLang="en-US" smtClean="0">
                <a:latin typeface="Garamond" panose="02020404030301010803" pitchFamily="18" charset="0"/>
              </a:rPr>
              <a:pPr/>
              <a:t>24</a:t>
            </a:fld>
            <a:endParaRPr lang="fr-FR" altLang="en-US">
              <a:latin typeface="Garamond" panose="02020404030301010803" pitchFamily="18" charset="0"/>
            </a:endParaRPr>
          </a:p>
        </p:txBody>
      </p:sp>
      <p:sp>
        <p:nvSpPr>
          <p:cNvPr id="57348" name="Titre 1">
            <a:extLst>
              <a:ext uri="{FF2B5EF4-FFF2-40B4-BE49-F238E27FC236}">
                <a16:creationId xmlns:a16="http://schemas.microsoft.com/office/drawing/2014/main" id="{B6338893-FE0A-406F-A990-CD6408367074}"/>
              </a:ext>
            </a:extLst>
          </p:cNvPr>
          <p:cNvSpPr>
            <a:spLocks noGrp="1" noChangeArrowheads="1"/>
          </p:cNvSpPr>
          <p:nvPr>
            <p:ph type="title"/>
          </p:nvPr>
        </p:nvSpPr>
        <p:spPr>
          <a:xfrm>
            <a:off x="395288" y="260350"/>
            <a:ext cx="6411912" cy="774700"/>
          </a:xfrm>
        </p:spPr>
        <p:txBody>
          <a:bodyPr/>
          <a:lstStyle/>
          <a:p>
            <a:r>
              <a:rPr lang="fr-FR" altLang="fr-FR" sz="3600" b="1"/>
              <a:t>Les temps de pause dynamique</a:t>
            </a:r>
          </a:p>
        </p:txBody>
      </p:sp>
      <p:pic>
        <p:nvPicPr>
          <p:cNvPr id="57349" name="Picture 65">
            <a:extLst>
              <a:ext uri="{FF2B5EF4-FFF2-40B4-BE49-F238E27FC236}">
                <a16:creationId xmlns:a16="http://schemas.microsoft.com/office/drawing/2014/main" id="{992BB4CA-978B-4C03-B82D-4FE936D6F6CF}"/>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941888"/>
            <a:ext cx="23764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Image 9">
            <a:extLst>
              <a:ext uri="{FF2B5EF4-FFF2-40B4-BE49-F238E27FC236}">
                <a16:creationId xmlns:a16="http://schemas.microsoft.com/office/drawing/2014/main" id="{D8AB6897-5E26-47B6-94EE-08CCE0F90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60350"/>
            <a:ext cx="17462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ZoneTexte 1">
            <a:extLst>
              <a:ext uri="{FF2B5EF4-FFF2-40B4-BE49-F238E27FC236}">
                <a16:creationId xmlns:a16="http://schemas.microsoft.com/office/drawing/2014/main" id="{4A3DD2E8-0ADC-4D64-AD4E-11AFFD9EC61F}"/>
              </a:ext>
            </a:extLst>
          </p:cNvPr>
          <p:cNvSpPr txBox="1">
            <a:spLocks noChangeArrowheads="1"/>
          </p:cNvSpPr>
          <p:nvPr/>
        </p:nvSpPr>
        <p:spPr bwMode="auto">
          <a:xfrm>
            <a:off x="827088" y="5511800"/>
            <a:ext cx="4948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2400" b="1">
                <a:solidFill>
                  <a:srgbClr val="FF0000"/>
                </a:solidFill>
              </a:rPr>
              <a:t>Etirez-vous, bougez ! Oxygénez-vous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a:extLst>
              <a:ext uri="{FF2B5EF4-FFF2-40B4-BE49-F238E27FC236}">
                <a16:creationId xmlns:a16="http://schemas.microsoft.com/office/drawing/2014/main" id="{622DDFD2-C1A2-483F-88C0-546DF26D7570}"/>
              </a:ext>
            </a:extLst>
          </p:cNvPr>
          <p:cNvSpPr>
            <a:spLocks noGrp="1" noChangeArrowheads="1"/>
          </p:cNvSpPr>
          <p:nvPr>
            <p:ph type="title"/>
          </p:nvPr>
        </p:nvSpPr>
        <p:spPr>
          <a:xfrm>
            <a:off x="463550" y="333375"/>
            <a:ext cx="5040313" cy="647700"/>
          </a:xfrm>
        </p:spPr>
        <p:txBody>
          <a:bodyPr/>
          <a:lstStyle/>
          <a:p>
            <a:pPr eaLnBrk="1" hangingPunct="1"/>
            <a:r>
              <a:rPr lang="fr-FR" altLang="fr-FR" sz="3600" b="1">
                <a:solidFill>
                  <a:srgbClr val="008000"/>
                </a:solidFill>
              </a:rPr>
              <a:t>Micro pause dynamique</a:t>
            </a:r>
          </a:p>
        </p:txBody>
      </p:sp>
      <p:sp>
        <p:nvSpPr>
          <p:cNvPr id="59395" name="Espace réservé du contenu 2">
            <a:extLst>
              <a:ext uri="{FF2B5EF4-FFF2-40B4-BE49-F238E27FC236}">
                <a16:creationId xmlns:a16="http://schemas.microsoft.com/office/drawing/2014/main" id="{54432AD3-9BA7-4D5D-B6B4-87C9A43890DC}"/>
              </a:ext>
            </a:extLst>
          </p:cNvPr>
          <p:cNvSpPr>
            <a:spLocks noGrp="1" noChangeArrowheads="1"/>
          </p:cNvSpPr>
          <p:nvPr>
            <p:ph idx="1"/>
          </p:nvPr>
        </p:nvSpPr>
        <p:spPr>
          <a:xfrm>
            <a:off x="395288" y="1700213"/>
            <a:ext cx="8353425" cy="1584325"/>
          </a:xfrm>
        </p:spPr>
        <p:txBody>
          <a:bodyPr/>
          <a:lstStyle/>
          <a:p>
            <a:pPr eaLnBrk="1" hangingPunct="1">
              <a:buSzPct val="100000"/>
              <a:buFont typeface="Wingdings" panose="05000000000000000000" pitchFamily="2" charset="2"/>
              <a:buChar char="Ø"/>
            </a:pPr>
            <a:r>
              <a:rPr lang="fr-FR" altLang="es-ES_tradnl" sz="1900">
                <a:latin typeface="Calibri" panose="020F0502020204030204" pitchFamily="34" charset="0"/>
                <a:cs typeface="Tahoma" panose="020B0604030504040204" pitchFamily="34" charset="0"/>
              </a:rPr>
              <a:t>A réaliser, 3 à 4 mn par heure.</a:t>
            </a:r>
          </a:p>
          <a:p>
            <a:pPr eaLnBrk="1" hangingPunct="1">
              <a:buSzPct val="100000"/>
              <a:buFont typeface="Wingdings" panose="05000000000000000000" pitchFamily="2" charset="2"/>
              <a:buChar char="Ø"/>
            </a:pPr>
            <a:r>
              <a:rPr lang="fr-FR" altLang="es-ES_tradnl" sz="1900">
                <a:latin typeface="Calibri" panose="020F0502020204030204" pitchFamily="34" charset="0"/>
                <a:cs typeface="Tahoma" panose="020B0604030504040204" pitchFamily="34" charset="0"/>
              </a:rPr>
              <a:t>Pour aider à compenser les contraintes de l'activité assise statique prolongée.</a:t>
            </a:r>
          </a:p>
          <a:p>
            <a:pPr algn="just" eaLnBrk="1" hangingPunct="1">
              <a:buSzPct val="100000"/>
              <a:buFont typeface="Wingdings" panose="05000000000000000000" pitchFamily="2" charset="2"/>
              <a:buChar char="Ø"/>
            </a:pPr>
            <a:r>
              <a:rPr lang="fr-FR" altLang="es-ES_tradnl" sz="1900">
                <a:latin typeface="Calibri" panose="020F0502020204030204" pitchFamily="34" charset="0"/>
                <a:cs typeface="Tahoma" panose="020B0604030504040204" pitchFamily="34" charset="0"/>
              </a:rPr>
              <a:t>A mettre en place, en plus des pauses passives (café, cigarette, repas).</a:t>
            </a:r>
          </a:p>
          <a:p>
            <a:pPr eaLnBrk="1" hangingPunct="1">
              <a:buSzPct val="100000"/>
              <a:buFont typeface="Wingdings" panose="05000000000000000000" pitchFamily="2" charset="2"/>
              <a:buChar char="Ø"/>
            </a:pPr>
            <a:r>
              <a:rPr lang="fr-FR" altLang="es-ES_tradnl" sz="1900">
                <a:latin typeface="Calibri" panose="020F0502020204030204" pitchFamily="34" charset="0"/>
                <a:cs typeface="Tahoma" panose="020B0604030504040204" pitchFamily="34" charset="0"/>
              </a:rPr>
              <a:t>A pérenniser avec régularité pour plus d’efficacité.</a:t>
            </a:r>
          </a:p>
        </p:txBody>
      </p:sp>
      <p:sp>
        <p:nvSpPr>
          <p:cNvPr id="59396" name="Espace réservé du numéro de diapositive 3">
            <a:extLst>
              <a:ext uri="{FF2B5EF4-FFF2-40B4-BE49-F238E27FC236}">
                <a16:creationId xmlns:a16="http://schemas.microsoft.com/office/drawing/2014/main" id="{BA9C9013-D1D9-45D3-995A-743BE1588AE4}"/>
              </a:ext>
            </a:extLst>
          </p:cNvPr>
          <p:cNvSpPr>
            <a:spLocks noGrp="1"/>
          </p:cNvSpPr>
          <p:nvPr>
            <p:ph type="sldNum" sz="quarter" idx="12"/>
          </p:nvPr>
        </p:nvSpPr>
        <p:spPr>
          <a:xfrm>
            <a:off x="8316913" y="6381750"/>
            <a:ext cx="512762"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04DCF7-0C76-425D-950C-0B74321ECADC}" type="slidenum">
              <a:rPr lang="fr-FR" altLang="es-ES_tradnl" sz="900" b="1" smtClean="0">
                <a:latin typeface="Trebuchet MS" panose="020B0603020202020204" pitchFamily="34" charset="0"/>
              </a:rPr>
              <a:pPr/>
              <a:t>25</a:t>
            </a:fld>
            <a:endParaRPr lang="fr-FR" altLang="es-ES_tradnl" sz="900" b="1">
              <a:latin typeface="Trebuchet MS" panose="020B0603020202020204" pitchFamily="34" charset="0"/>
            </a:endParaRPr>
          </a:p>
        </p:txBody>
      </p:sp>
      <p:sp>
        <p:nvSpPr>
          <p:cNvPr id="5" name="ZoneTexte 4">
            <a:extLst>
              <a:ext uri="{FF2B5EF4-FFF2-40B4-BE49-F238E27FC236}">
                <a16:creationId xmlns:a16="http://schemas.microsoft.com/office/drawing/2014/main" id="{2B73F1D4-3DC8-4678-889B-8FCDA19D7940}"/>
              </a:ext>
            </a:extLst>
          </p:cNvPr>
          <p:cNvSpPr txBox="1">
            <a:spLocks/>
          </p:cNvSpPr>
          <p:nvPr/>
        </p:nvSpPr>
        <p:spPr>
          <a:xfrm>
            <a:off x="468313" y="3716338"/>
            <a:ext cx="3671887" cy="1847850"/>
          </a:xfrm>
          <a:prstGeom prst="rect">
            <a:avLst/>
          </a:prstGeom>
          <a:noFill/>
          <a:ln w="12700">
            <a:solidFill>
              <a:schemeClr val="bg1">
                <a:lumMod val="50000"/>
              </a:schemeClr>
            </a:solidFill>
          </a:ln>
        </p:spPr>
        <p:txBody>
          <a:bodyPr>
            <a:spAutoFit/>
          </a:bodyPr>
          <a:lstStyle/>
          <a:p>
            <a:pPr algn="just">
              <a:spcBef>
                <a:spcPts val="600"/>
              </a:spcBef>
              <a:buClr>
                <a:srgbClr val="008000"/>
              </a:buClr>
              <a:buFont typeface="Wingdings" panose="05000000000000000000" pitchFamily="2" charset="2"/>
              <a:buChar char="Ø"/>
              <a:defRPr/>
            </a:pPr>
            <a:r>
              <a:rPr lang="fr-FR" sz="1900" dirty="0"/>
              <a:t>  Saisir toutes les occasions pour faire de courtes pauses actives : </a:t>
            </a:r>
            <a:endParaRPr lang="fr-FR" sz="1900" dirty="0">
              <a:solidFill>
                <a:srgbClr val="008000"/>
              </a:solidFill>
            </a:endParaRPr>
          </a:p>
          <a:p>
            <a:pPr algn="just">
              <a:spcBef>
                <a:spcPts val="0"/>
              </a:spcBef>
              <a:buClr>
                <a:srgbClr val="008000"/>
              </a:buClr>
              <a:defRPr/>
            </a:pPr>
            <a:r>
              <a:rPr lang="fr-FR" sz="1900" b="1" dirty="0">
                <a:solidFill>
                  <a:srgbClr val="008000"/>
                </a:solidFill>
              </a:rPr>
              <a:t>- levez-vous régulièrement.</a:t>
            </a:r>
          </a:p>
          <a:p>
            <a:pPr algn="just">
              <a:spcBef>
                <a:spcPts val="0"/>
              </a:spcBef>
              <a:buClr>
                <a:srgbClr val="008000"/>
              </a:buClr>
              <a:defRPr/>
            </a:pPr>
            <a:r>
              <a:rPr lang="fr-FR" sz="1900" b="1" dirty="0">
                <a:solidFill>
                  <a:srgbClr val="008000"/>
                </a:solidFill>
              </a:rPr>
              <a:t>- bougez.</a:t>
            </a:r>
          </a:p>
          <a:p>
            <a:pPr algn="just">
              <a:spcBef>
                <a:spcPts val="0"/>
              </a:spcBef>
              <a:buClr>
                <a:srgbClr val="008000"/>
              </a:buClr>
              <a:defRPr/>
            </a:pPr>
            <a:r>
              <a:rPr lang="fr-FR" sz="1900" b="1" dirty="0">
                <a:solidFill>
                  <a:srgbClr val="008000"/>
                </a:solidFill>
              </a:rPr>
              <a:t>- étirez-vous un maximum.</a:t>
            </a:r>
          </a:p>
          <a:p>
            <a:pPr algn="just">
              <a:spcBef>
                <a:spcPts val="0"/>
              </a:spcBef>
              <a:spcAft>
                <a:spcPts val="600"/>
              </a:spcAft>
              <a:buClr>
                <a:srgbClr val="008000"/>
              </a:buClr>
              <a:defRPr/>
            </a:pPr>
            <a:r>
              <a:rPr lang="fr-FR" sz="1900" b="1" dirty="0">
                <a:solidFill>
                  <a:srgbClr val="008000"/>
                </a:solidFill>
              </a:rPr>
              <a:t>- n'hésitez pas à bâiller.</a:t>
            </a:r>
          </a:p>
        </p:txBody>
      </p:sp>
      <p:sp>
        <p:nvSpPr>
          <p:cNvPr id="6" name="ZoneTexte 5">
            <a:extLst>
              <a:ext uri="{FF2B5EF4-FFF2-40B4-BE49-F238E27FC236}">
                <a16:creationId xmlns:a16="http://schemas.microsoft.com/office/drawing/2014/main" id="{5EFBD2EC-06C5-4669-80D1-731CCE1BCF43}"/>
              </a:ext>
            </a:extLst>
          </p:cNvPr>
          <p:cNvSpPr txBox="1">
            <a:spLocks/>
          </p:cNvSpPr>
          <p:nvPr/>
        </p:nvSpPr>
        <p:spPr>
          <a:xfrm>
            <a:off x="4349750" y="3716338"/>
            <a:ext cx="4470400" cy="1847850"/>
          </a:xfrm>
          <a:prstGeom prst="rect">
            <a:avLst/>
          </a:prstGeom>
          <a:noFill/>
          <a:ln>
            <a:solidFill>
              <a:schemeClr val="bg1">
                <a:lumMod val="50000"/>
              </a:schemeClr>
            </a:solidFill>
          </a:ln>
        </p:spPr>
        <p:txBody>
          <a:bodyPr>
            <a:spAutoFit/>
          </a:bodyPr>
          <a:lstStyle/>
          <a:p>
            <a:pPr algn="just">
              <a:spcBef>
                <a:spcPts val="1200"/>
              </a:spcBef>
              <a:buClr>
                <a:srgbClr val="008000"/>
              </a:buClr>
              <a:buFont typeface="Wingdings" panose="05000000000000000000" pitchFamily="2" charset="2"/>
              <a:buChar char="Ø"/>
              <a:defRPr/>
            </a:pPr>
            <a:r>
              <a:rPr lang="fr-FR" sz="1900" dirty="0"/>
              <a:t> Pratiquez </a:t>
            </a:r>
            <a:r>
              <a:rPr lang="fr-FR" sz="1900" b="1" dirty="0">
                <a:solidFill>
                  <a:srgbClr val="008000"/>
                </a:solidFill>
              </a:rPr>
              <a:t>une respiration abdominale, en inspirant et en expirant profondément : </a:t>
            </a:r>
          </a:p>
          <a:p>
            <a:pPr algn="just">
              <a:defRPr/>
            </a:pPr>
            <a:r>
              <a:rPr lang="fr-FR" sz="1900" dirty="0">
                <a:solidFill>
                  <a:srgbClr val="008000"/>
                </a:solidFill>
              </a:rPr>
              <a:t>  </a:t>
            </a:r>
            <a:r>
              <a:rPr lang="fr-FR" sz="1900" b="1" dirty="0">
                <a:solidFill>
                  <a:srgbClr val="008000"/>
                </a:solidFill>
              </a:rPr>
              <a:t>- </a:t>
            </a:r>
            <a:r>
              <a:rPr lang="fr-FR" sz="1900" dirty="0"/>
              <a:t>inspirez par le nez, gonflez le ventre,</a:t>
            </a:r>
          </a:p>
          <a:p>
            <a:pPr algn="just">
              <a:defRPr/>
            </a:pPr>
            <a:r>
              <a:rPr lang="fr-FR" sz="1900" dirty="0"/>
              <a:t> </a:t>
            </a:r>
            <a:r>
              <a:rPr lang="fr-FR" sz="1900" b="1" dirty="0">
                <a:solidFill>
                  <a:srgbClr val="008000"/>
                </a:solidFill>
              </a:rPr>
              <a:t> - </a:t>
            </a:r>
            <a:r>
              <a:rPr lang="fr-FR" sz="1900" dirty="0"/>
              <a:t>bloquez l'inspiration, poumons pleins,</a:t>
            </a:r>
          </a:p>
          <a:p>
            <a:pPr algn="just">
              <a:defRPr/>
            </a:pPr>
            <a:r>
              <a:rPr lang="fr-FR" sz="1900" dirty="0"/>
              <a:t> </a:t>
            </a:r>
            <a:r>
              <a:rPr lang="fr-FR" sz="1900" b="1" dirty="0">
                <a:solidFill>
                  <a:srgbClr val="008000"/>
                </a:solidFill>
              </a:rPr>
              <a:t> - </a:t>
            </a:r>
            <a:r>
              <a:rPr lang="fr-FR" sz="1900" dirty="0"/>
              <a:t>expirez en soufflant par la bouche et en rentrant au maximum, le ventre.</a:t>
            </a:r>
          </a:p>
        </p:txBody>
      </p:sp>
      <p:pic>
        <p:nvPicPr>
          <p:cNvPr id="59399" name="Image 10">
            <a:extLst>
              <a:ext uri="{FF2B5EF4-FFF2-40B4-BE49-F238E27FC236}">
                <a16:creationId xmlns:a16="http://schemas.microsoft.com/office/drawing/2014/main" id="{3B543EA3-A266-4553-9E0C-81B383B02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75" y="260350"/>
            <a:ext cx="12096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2">
            <a:extLst>
              <a:ext uri="{FF2B5EF4-FFF2-40B4-BE49-F238E27FC236}">
                <a16:creationId xmlns:a16="http://schemas.microsoft.com/office/drawing/2014/main" id="{AFDCE853-082E-4D80-941E-D6E82ECE4C1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0A05BC5-8C1E-4BD0-9369-3AC29F631B55}" type="slidenum">
              <a:rPr lang="fr-FR" altLang="en-US" smtClean="0">
                <a:latin typeface="Garamond" panose="02020404030301010803" pitchFamily="18" charset="0"/>
              </a:rPr>
              <a:pPr/>
              <a:t>26</a:t>
            </a:fld>
            <a:endParaRPr lang="fr-FR" altLang="en-US">
              <a:latin typeface="Garamond" panose="02020404030301010803" pitchFamily="18" charset="0"/>
            </a:endParaRPr>
          </a:p>
        </p:txBody>
      </p:sp>
      <p:pic>
        <p:nvPicPr>
          <p:cNvPr id="61443" name="Image 4">
            <a:extLst>
              <a:ext uri="{FF2B5EF4-FFF2-40B4-BE49-F238E27FC236}">
                <a16:creationId xmlns:a16="http://schemas.microsoft.com/office/drawing/2014/main" id="{BAB8ED62-E05A-4E1D-B9BB-67EC47BC7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908050"/>
            <a:ext cx="333216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 5">
            <a:extLst>
              <a:ext uri="{FF2B5EF4-FFF2-40B4-BE49-F238E27FC236}">
                <a16:creationId xmlns:a16="http://schemas.microsoft.com/office/drawing/2014/main" id="{BE7AD6A2-70E8-48A0-A45D-18D1502E8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0350"/>
            <a:ext cx="29860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 6">
            <a:extLst>
              <a:ext uri="{FF2B5EF4-FFF2-40B4-BE49-F238E27FC236}">
                <a16:creationId xmlns:a16="http://schemas.microsoft.com/office/drawing/2014/main" id="{1905DA71-A41E-47AD-8EAA-4C523E201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738" y="4767263"/>
            <a:ext cx="2792412"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 7">
            <a:extLst>
              <a:ext uri="{FF2B5EF4-FFF2-40B4-BE49-F238E27FC236}">
                <a16:creationId xmlns:a16="http://schemas.microsoft.com/office/drawing/2014/main" id="{E5AFA395-1A75-4F23-B32D-30235FFED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038475"/>
            <a:ext cx="63785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2">
            <a:extLst>
              <a:ext uri="{FF2B5EF4-FFF2-40B4-BE49-F238E27FC236}">
                <a16:creationId xmlns:a16="http://schemas.microsoft.com/office/drawing/2014/main" id="{8540E206-6759-4050-98DC-36F761E96D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2C91CD-D7B3-42D3-A415-3ED5F82807A5}" type="slidenum">
              <a:rPr lang="fr-FR" altLang="en-US" smtClean="0">
                <a:latin typeface="Garamond" panose="02020404030301010803" pitchFamily="18" charset="0"/>
              </a:rPr>
              <a:pPr/>
              <a:t>27</a:t>
            </a:fld>
            <a:endParaRPr lang="fr-FR" altLang="en-US">
              <a:latin typeface="Garamond" panose="02020404030301010803" pitchFamily="18" charset="0"/>
            </a:endParaRPr>
          </a:p>
        </p:txBody>
      </p:sp>
      <p:pic>
        <p:nvPicPr>
          <p:cNvPr id="62467" name="Image 3">
            <a:extLst>
              <a:ext uri="{FF2B5EF4-FFF2-40B4-BE49-F238E27FC236}">
                <a16:creationId xmlns:a16="http://schemas.microsoft.com/office/drawing/2014/main" id="{ACF6D6BA-7D09-4342-AECC-6610A5822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09563"/>
            <a:ext cx="56483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2">
            <a:extLst>
              <a:ext uri="{FF2B5EF4-FFF2-40B4-BE49-F238E27FC236}">
                <a16:creationId xmlns:a16="http://schemas.microsoft.com/office/drawing/2014/main" id="{B70D5DAF-5B7A-4702-A17D-A0F54506AC6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BD3DB1-662F-4C6D-AAFE-AE51863C8118}" type="slidenum">
              <a:rPr lang="fr-FR" altLang="en-US" smtClean="0">
                <a:latin typeface="Garamond" panose="02020404030301010803" pitchFamily="18" charset="0"/>
              </a:rPr>
              <a:pPr/>
              <a:t>28</a:t>
            </a:fld>
            <a:endParaRPr lang="fr-FR" altLang="en-US">
              <a:latin typeface="Garamond" panose="02020404030301010803" pitchFamily="18" charset="0"/>
            </a:endParaRPr>
          </a:p>
        </p:txBody>
      </p:sp>
      <p:pic>
        <p:nvPicPr>
          <p:cNvPr id="63491" name="Image 3">
            <a:extLst>
              <a:ext uri="{FF2B5EF4-FFF2-40B4-BE49-F238E27FC236}">
                <a16:creationId xmlns:a16="http://schemas.microsoft.com/office/drawing/2014/main" id="{A76FB71A-7C1C-4B8B-BCE6-1FD8F6945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388" y="53975"/>
            <a:ext cx="4975225"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2">
            <a:extLst>
              <a:ext uri="{FF2B5EF4-FFF2-40B4-BE49-F238E27FC236}">
                <a16:creationId xmlns:a16="http://schemas.microsoft.com/office/drawing/2014/main" id="{1F0EB769-930E-4253-B3C7-07209126ECA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4A54965-13A9-4176-85C6-75E31313128D}" type="slidenum">
              <a:rPr lang="fr-FR" altLang="en-US" smtClean="0">
                <a:latin typeface="Garamond" panose="02020404030301010803" pitchFamily="18" charset="0"/>
              </a:rPr>
              <a:pPr/>
              <a:t>29</a:t>
            </a:fld>
            <a:endParaRPr lang="fr-FR" altLang="en-US">
              <a:latin typeface="Garamond" panose="02020404030301010803" pitchFamily="18" charset="0"/>
            </a:endParaRPr>
          </a:p>
        </p:txBody>
      </p:sp>
      <p:pic>
        <p:nvPicPr>
          <p:cNvPr id="64515" name="Image 3">
            <a:extLst>
              <a:ext uri="{FF2B5EF4-FFF2-40B4-BE49-F238E27FC236}">
                <a16:creationId xmlns:a16="http://schemas.microsoft.com/office/drawing/2014/main" id="{B1E05224-B1F5-4D75-935C-3DF13F533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1052513"/>
            <a:ext cx="652462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Espace réservé du numéro de diapositive 3">
            <a:extLst>
              <a:ext uri="{FF2B5EF4-FFF2-40B4-BE49-F238E27FC236}">
                <a16:creationId xmlns:a16="http://schemas.microsoft.com/office/drawing/2014/main" id="{2564007D-1D05-44DD-81BD-717533A12D4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499E97-9A97-42C8-83A3-E4A2F113D919}" type="slidenum">
              <a:rPr lang="fr-FR" altLang="en-US" smtClean="0">
                <a:latin typeface="Garamond" panose="02020404030301010803" pitchFamily="18" charset="0"/>
              </a:rPr>
              <a:pPr/>
              <a:t>3</a:t>
            </a:fld>
            <a:endParaRPr lang="fr-FR" altLang="en-US">
              <a:latin typeface="Garamond" panose="02020404030301010803" pitchFamily="18" charset="0"/>
            </a:endParaRPr>
          </a:p>
        </p:txBody>
      </p:sp>
      <p:sp>
        <p:nvSpPr>
          <p:cNvPr id="5" name="Espace réservé du contenu 2">
            <a:extLst>
              <a:ext uri="{FF2B5EF4-FFF2-40B4-BE49-F238E27FC236}">
                <a16:creationId xmlns:a16="http://schemas.microsoft.com/office/drawing/2014/main" id="{F0034691-3D83-4C14-86F5-77799C13C661}"/>
              </a:ext>
            </a:extLst>
          </p:cNvPr>
          <p:cNvSpPr txBox="1">
            <a:spLocks noChangeArrowheads="1"/>
          </p:cNvSpPr>
          <p:nvPr/>
        </p:nvSpPr>
        <p:spPr>
          <a:xfrm>
            <a:off x="457200" y="1554163"/>
            <a:ext cx="8229600" cy="4467225"/>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algn="just">
              <a:defRPr/>
            </a:pPr>
            <a:r>
              <a:rPr lang="fr-FR" sz="2400" kern="0" dirty="0">
                <a:latin typeface="Calibri" panose="020F0502020204030204" pitchFamily="34" charset="0"/>
              </a:rPr>
              <a:t>"En cas de circonstances exceptionnelles, notamment de menace d'épidémie, ou en cas de force majeure, la mise en œuvre du télétravail peut être considérée comme un aménagement du poste de travail rendu nécessaire pour permettre la continuité de l'activité de l'entreprise et garantir la protection des salariés" : art. L 1222-11 du Code du travail.</a:t>
            </a:r>
          </a:p>
          <a:p>
            <a:pPr algn="just">
              <a:defRPr/>
            </a:pPr>
            <a:endParaRPr lang="fr-FR" sz="800" kern="0" dirty="0">
              <a:latin typeface="Calibri" panose="020F0502020204030204" pitchFamily="34" charset="0"/>
            </a:endParaRPr>
          </a:p>
          <a:p>
            <a:pPr algn="just">
              <a:defRPr/>
            </a:pPr>
            <a:r>
              <a:rPr lang="fr-FR" altLang="fr-FR" sz="2400" kern="0" dirty="0">
                <a:latin typeface="Calibri" panose="020F0502020204030204" pitchFamily="34" charset="0"/>
              </a:rPr>
              <a:t>Télétravail : articles L 1222-9 et L 1222-11 du Code du travail.</a:t>
            </a:r>
            <a:endParaRPr lang="fr-FR" altLang="fr-FR" sz="2200" kern="0" dirty="0">
              <a:latin typeface="Calibri" panose="020F0502020204030204" pitchFamily="34" charset="0"/>
            </a:endParaRPr>
          </a:p>
          <a:p>
            <a:pPr algn="just">
              <a:defRPr/>
            </a:pPr>
            <a:endParaRPr lang="fr-FR" altLang="fr-FR" sz="800" kern="0" dirty="0">
              <a:latin typeface="Calibri" panose="020F0502020204030204" pitchFamily="34" charset="0"/>
            </a:endParaRPr>
          </a:p>
          <a:p>
            <a:pPr algn="just">
              <a:defRPr/>
            </a:pPr>
            <a:r>
              <a:rPr lang="fr-FR" altLang="fr-FR" sz="2400" kern="0" dirty="0">
                <a:latin typeface="Calibri" panose="020F0502020204030204" pitchFamily="34" charset="0"/>
              </a:rPr>
              <a:t>Guide du Ministère du travail "Télétravail &amp; Déconfinement : Questions/réponses".</a:t>
            </a:r>
          </a:p>
          <a:p>
            <a:pPr marL="0" indent="0" algn="just">
              <a:buFont typeface="Wingdings" panose="05000000000000000000" pitchFamily="2" charset="2"/>
              <a:buNone/>
              <a:defRPr/>
            </a:pPr>
            <a:r>
              <a:rPr lang="fr-FR" altLang="fr-FR" sz="2200" kern="0" dirty="0">
                <a:latin typeface="Calibri" panose="020F0502020204030204" pitchFamily="34" charset="0"/>
              </a:rPr>
              <a:t>     </a:t>
            </a:r>
            <a:r>
              <a:rPr lang="fr-FR" sz="1900" kern="0" dirty="0">
                <a:latin typeface="Calibri" panose="020F0502020204030204" pitchFamily="34" charset="0"/>
                <a:hlinkClick r:id="rId3"/>
              </a:rPr>
              <a:t>https://travail-emploi.gouv.fr/IMG/pdf/qr-teletravail-deconfinement.pdf</a:t>
            </a:r>
            <a:endParaRPr lang="fr-FR" sz="1900" kern="0" dirty="0">
              <a:latin typeface="Calibri" panose="020F0502020204030204" pitchFamily="34" charset="0"/>
            </a:endParaRPr>
          </a:p>
          <a:p>
            <a:pPr marL="0" indent="0" algn="just">
              <a:buFont typeface="Wingdings" panose="05000000000000000000" pitchFamily="2" charset="2"/>
              <a:buNone/>
              <a:defRPr/>
            </a:pPr>
            <a:endParaRPr lang="fr-FR" altLang="fr-FR" sz="2200" kern="0" dirty="0">
              <a:latin typeface="Calibri" panose="020F0502020204030204" pitchFamily="34" charset="0"/>
            </a:endParaRPr>
          </a:p>
          <a:p>
            <a:pPr algn="just">
              <a:defRPr/>
            </a:pPr>
            <a:endParaRPr lang="fr-FR" altLang="fr-FR" sz="2200" kern="0" dirty="0">
              <a:latin typeface="Calibri" panose="020F0502020204030204" pitchFamily="34" charset="0"/>
            </a:endParaRPr>
          </a:p>
        </p:txBody>
      </p:sp>
      <p:sp>
        <p:nvSpPr>
          <p:cNvPr id="14340" name="Titre 1">
            <a:extLst>
              <a:ext uri="{FF2B5EF4-FFF2-40B4-BE49-F238E27FC236}">
                <a16:creationId xmlns:a16="http://schemas.microsoft.com/office/drawing/2014/main" id="{9C7FC871-0F82-4823-B6AC-1BFDB6B3A02D}"/>
              </a:ext>
            </a:extLst>
          </p:cNvPr>
          <p:cNvSpPr>
            <a:spLocks noGrp="1" noChangeArrowheads="1"/>
          </p:cNvSpPr>
          <p:nvPr>
            <p:ph type="title"/>
          </p:nvPr>
        </p:nvSpPr>
        <p:spPr>
          <a:xfrm>
            <a:off x="457200" y="277813"/>
            <a:ext cx="6707188" cy="774700"/>
          </a:xfrm>
        </p:spPr>
        <p:txBody>
          <a:bodyPr/>
          <a:lstStyle/>
          <a:p>
            <a:r>
              <a:rPr lang="fr-FR" altLang="fr-FR" sz="4000" b="1"/>
              <a:t>Télétravail</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2">
            <a:extLst>
              <a:ext uri="{FF2B5EF4-FFF2-40B4-BE49-F238E27FC236}">
                <a16:creationId xmlns:a16="http://schemas.microsoft.com/office/drawing/2014/main" id="{F18BD100-0EC9-4EA3-9612-4A18C2F9BA3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5BFC3A3-2283-4E26-ADC9-E47AFB229427}" type="slidenum">
              <a:rPr lang="fr-FR" altLang="en-US" smtClean="0">
                <a:latin typeface="Garamond" panose="02020404030301010803" pitchFamily="18" charset="0"/>
              </a:rPr>
              <a:pPr/>
              <a:t>30</a:t>
            </a:fld>
            <a:endParaRPr lang="fr-FR" altLang="en-US">
              <a:latin typeface="Garamond" panose="02020404030301010803" pitchFamily="18" charset="0"/>
            </a:endParaRPr>
          </a:p>
        </p:txBody>
      </p:sp>
      <p:pic>
        <p:nvPicPr>
          <p:cNvPr id="65539" name="Image 3">
            <a:extLst>
              <a:ext uri="{FF2B5EF4-FFF2-40B4-BE49-F238E27FC236}">
                <a16:creationId xmlns:a16="http://schemas.microsoft.com/office/drawing/2014/main" id="{02893D21-D151-46CA-9F77-A402850AF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447925"/>
            <a:ext cx="72929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2">
            <a:extLst>
              <a:ext uri="{FF2B5EF4-FFF2-40B4-BE49-F238E27FC236}">
                <a16:creationId xmlns:a16="http://schemas.microsoft.com/office/drawing/2014/main" id="{73BFE763-976A-4A1D-BED1-309B0BAACE7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463732-812A-43D3-87B4-0FE849F5C0D9}" type="slidenum">
              <a:rPr lang="fr-FR" altLang="en-US" smtClean="0">
                <a:latin typeface="Garamond" panose="02020404030301010803" pitchFamily="18" charset="0"/>
              </a:rPr>
              <a:pPr/>
              <a:t>31</a:t>
            </a:fld>
            <a:endParaRPr lang="fr-FR" altLang="en-US">
              <a:latin typeface="Garamond" panose="02020404030301010803" pitchFamily="18" charset="0"/>
            </a:endParaRPr>
          </a:p>
        </p:txBody>
      </p:sp>
      <p:sp>
        <p:nvSpPr>
          <p:cNvPr id="66563" name="ZoneTexte 4">
            <a:extLst>
              <a:ext uri="{FF2B5EF4-FFF2-40B4-BE49-F238E27FC236}">
                <a16:creationId xmlns:a16="http://schemas.microsoft.com/office/drawing/2014/main" id="{BADC0440-5614-4837-ABE5-577A9D0F2D31}"/>
              </a:ext>
            </a:extLst>
          </p:cNvPr>
          <p:cNvSpPr txBox="1">
            <a:spLocks noChangeArrowheads="1"/>
          </p:cNvSpPr>
          <p:nvPr/>
        </p:nvSpPr>
        <p:spPr bwMode="auto">
          <a:xfrm>
            <a:off x="395288" y="4076700"/>
            <a:ext cx="86407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2000" b="1"/>
              <a:t>Sources :</a:t>
            </a:r>
          </a:p>
          <a:p>
            <a:r>
              <a:rPr lang="fr-FR" altLang="fr-FR">
                <a:hlinkClick r:id="rId3"/>
              </a:rPr>
              <a:t>www.inrs.fr</a:t>
            </a:r>
            <a:r>
              <a:rPr lang="fr-FR" altLang="fr-FR"/>
              <a:t> : dossier "Travail sur écran", "Le télétravail en situation exceptionnelle".</a:t>
            </a:r>
          </a:p>
          <a:p>
            <a:r>
              <a:rPr lang="fr-FR" altLang="fr-FR">
                <a:hlinkClick r:id="rId4"/>
              </a:rPr>
              <a:t>https://www.travail-emploi.gouv.fr</a:t>
            </a:r>
            <a:r>
              <a:rPr lang="fr-FR" altLang="fr-FR"/>
              <a:t> : "Télétravail &amp; Déconfinement : questions/réponses".</a:t>
            </a:r>
          </a:p>
          <a:p>
            <a:r>
              <a:rPr lang="fr-FR" altLang="fr-FR">
                <a:hlinkClick r:id="rId5"/>
              </a:rPr>
              <a:t>www.entrac.ca</a:t>
            </a:r>
            <a:endParaRPr lang="fr-FR" altLang="fr-FR"/>
          </a:p>
          <a:p>
            <a:r>
              <a:rPr lang="fr-FR" altLang="fr-FR">
                <a:hlinkClick r:id="rId6"/>
              </a:rPr>
              <a:t>www.apssap.qc.ca</a:t>
            </a:r>
            <a:endParaRPr lang="fr-FR" altLang="fr-FR"/>
          </a:p>
          <a:p>
            <a:r>
              <a:rPr lang="fr-FR" altLang="fr-FR">
                <a:hlinkClick r:id="rId7"/>
              </a:rPr>
              <a:t>https://www.cchst.ca/oshanswers/ergonomics/office/stretching.html</a:t>
            </a:r>
            <a:endParaRPr lang="fr-FR" altLang="fr-FR"/>
          </a:p>
          <a:p>
            <a:r>
              <a:rPr lang="fr-FR" altLang="fr-FR"/>
              <a:t>Illustrations libres de droit : Pexels, Pixabay, Freepick.</a:t>
            </a:r>
          </a:p>
        </p:txBody>
      </p:sp>
      <p:pic>
        <p:nvPicPr>
          <p:cNvPr id="66564" name="Image 5" descr="Une image contenant ordinateur, jouet, table&#10;&#10;Description générée automatiquement">
            <a:extLst>
              <a:ext uri="{FF2B5EF4-FFF2-40B4-BE49-F238E27FC236}">
                <a16:creationId xmlns:a16="http://schemas.microsoft.com/office/drawing/2014/main" id="{A3FB427C-A56C-42E7-8618-694E176614DB}"/>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260350"/>
            <a:ext cx="4321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a:extLst>
              <a:ext uri="{FF2B5EF4-FFF2-40B4-BE49-F238E27FC236}">
                <a16:creationId xmlns:a16="http://schemas.microsoft.com/office/drawing/2014/main" id="{A0076AF9-C000-4B0C-8C71-7A26AF791E27}"/>
              </a:ext>
            </a:extLst>
          </p:cNvPr>
          <p:cNvSpPr>
            <a:spLocks noGrp="1" noChangeArrowheads="1"/>
          </p:cNvSpPr>
          <p:nvPr>
            <p:ph type="title"/>
          </p:nvPr>
        </p:nvSpPr>
        <p:spPr>
          <a:xfrm>
            <a:off x="457200" y="277813"/>
            <a:ext cx="5267325" cy="847725"/>
          </a:xfrm>
        </p:spPr>
        <p:txBody>
          <a:bodyPr/>
          <a:lstStyle/>
          <a:p>
            <a:r>
              <a:rPr lang="fr-FR" altLang="fr-FR" sz="4000" b="1"/>
              <a:t>Télétravail</a:t>
            </a:r>
            <a:endParaRPr lang="fr-FR" altLang="fr-FR" sz="4000"/>
          </a:p>
        </p:txBody>
      </p:sp>
      <p:sp>
        <p:nvSpPr>
          <p:cNvPr id="16387" name="Espace réservé du contenu 3">
            <a:extLst>
              <a:ext uri="{FF2B5EF4-FFF2-40B4-BE49-F238E27FC236}">
                <a16:creationId xmlns:a16="http://schemas.microsoft.com/office/drawing/2014/main" id="{7DFF1CDB-0510-4FC4-8274-614D7E549F80}"/>
              </a:ext>
            </a:extLst>
          </p:cNvPr>
          <p:cNvSpPr>
            <a:spLocks noGrp="1" noChangeArrowheads="1"/>
          </p:cNvSpPr>
          <p:nvPr>
            <p:ph sz="half" idx="2"/>
          </p:nvPr>
        </p:nvSpPr>
        <p:spPr>
          <a:xfrm>
            <a:off x="454025" y="3141663"/>
            <a:ext cx="8462963" cy="1800225"/>
          </a:xfrm>
        </p:spPr>
        <p:txBody>
          <a:bodyPr/>
          <a:lstStyle/>
          <a:p>
            <a:r>
              <a:rPr lang="fr-FR" altLang="fr-FR" sz="2200">
                <a:latin typeface="Calibri" panose="020F0502020204030204" pitchFamily="34" charset="0"/>
              </a:rPr>
              <a:t>Environnement et aménagement de son espace de travail à domicile.</a:t>
            </a:r>
          </a:p>
          <a:p>
            <a:r>
              <a:rPr lang="fr-FR" altLang="fr-FR" sz="2200">
                <a:latin typeface="Calibri" panose="020F0502020204030204" pitchFamily="34" charset="0"/>
              </a:rPr>
              <a:t>S'installer le mieux possible devant son ordinateur portable.</a:t>
            </a:r>
          </a:p>
          <a:p>
            <a:r>
              <a:rPr lang="fr-FR" altLang="fr-FR" sz="2200">
                <a:latin typeface="Calibri" panose="020F0502020204030204" pitchFamily="34" charset="0"/>
              </a:rPr>
              <a:t>Organiser son activité de travail.</a:t>
            </a:r>
          </a:p>
          <a:p>
            <a:r>
              <a:rPr lang="fr-FR" altLang="fr-FR" sz="2200">
                <a:latin typeface="Calibri" panose="020F0502020204030204" pitchFamily="34" charset="0"/>
              </a:rPr>
              <a:t>S'aménager des pauses dynamiques.</a:t>
            </a:r>
          </a:p>
          <a:p>
            <a:endParaRPr lang="fr-FR" altLang="fr-FR" sz="2200">
              <a:latin typeface="Calibri" panose="020F0502020204030204" pitchFamily="34" charset="0"/>
            </a:endParaRPr>
          </a:p>
        </p:txBody>
      </p:sp>
      <p:sp>
        <p:nvSpPr>
          <p:cNvPr id="16388" name="Espace réservé du numéro de diapositive 5">
            <a:extLst>
              <a:ext uri="{FF2B5EF4-FFF2-40B4-BE49-F238E27FC236}">
                <a16:creationId xmlns:a16="http://schemas.microsoft.com/office/drawing/2014/main" id="{5E13A689-6C19-4CAF-B02C-CBB481A1DA8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5B3FE49-B27A-4B61-914F-15F7FE51CF53}" type="slidenum">
              <a:rPr lang="fr-FR" altLang="en-US" smtClean="0">
                <a:latin typeface="Garamond" panose="02020404030301010803" pitchFamily="18" charset="0"/>
              </a:rPr>
              <a:pPr/>
              <a:t>4</a:t>
            </a:fld>
            <a:endParaRPr lang="fr-FR" altLang="en-US">
              <a:latin typeface="Garamond" panose="02020404030301010803" pitchFamily="18" charset="0"/>
            </a:endParaRPr>
          </a:p>
        </p:txBody>
      </p:sp>
      <p:pic>
        <p:nvPicPr>
          <p:cNvPr id="16389" name="Image 6" descr="Une image contenant pièce, dessin&#10;&#10;Description générée automatiquement">
            <a:extLst>
              <a:ext uri="{FF2B5EF4-FFF2-40B4-BE49-F238E27FC236}">
                <a16:creationId xmlns:a16="http://schemas.microsoft.com/office/drawing/2014/main" id="{3F907938-7737-4FBF-9529-BFDC4F52E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77813"/>
            <a:ext cx="29098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a:extLst>
              <a:ext uri="{FF2B5EF4-FFF2-40B4-BE49-F238E27FC236}">
                <a16:creationId xmlns:a16="http://schemas.microsoft.com/office/drawing/2014/main" id="{BE59CC02-A311-4185-86A7-C5EC57A7268C}"/>
              </a:ext>
            </a:extLst>
          </p:cNvPr>
          <p:cNvSpPr>
            <a:spLocks noGrp="1" noChangeArrowheads="1"/>
          </p:cNvSpPr>
          <p:nvPr>
            <p:ph type="title"/>
          </p:nvPr>
        </p:nvSpPr>
        <p:spPr>
          <a:xfrm>
            <a:off x="457200" y="277813"/>
            <a:ext cx="8147050" cy="841375"/>
          </a:xfrm>
        </p:spPr>
        <p:txBody>
          <a:bodyPr/>
          <a:lstStyle/>
          <a:p>
            <a:r>
              <a:rPr lang="fr-FR" altLang="fr-FR" sz="3600" b="1"/>
              <a:t>S'installer dans un espace dédié</a:t>
            </a:r>
            <a:br>
              <a:rPr lang="fr-FR" altLang="fr-FR" sz="3600"/>
            </a:br>
            <a:endParaRPr lang="fr-FR" altLang="fr-FR" sz="3600"/>
          </a:p>
        </p:txBody>
      </p:sp>
      <p:sp>
        <p:nvSpPr>
          <p:cNvPr id="4" name="Espace réservé du contenu 3">
            <a:extLst>
              <a:ext uri="{FF2B5EF4-FFF2-40B4-BE49-F238E27FC236}">
                <a16:creationId xmlns:a16="http://schemas.microsoft.com/office/drawing/2014/main" id="{64821463-9B4E-4248-96A3-BF7C563614C9}"/>
              </a:ext>
            </a:extLst>
          </p:cNvPr>
          <p:cNvSpPr>
            <a:spLocks noGrp="1"/>
          </p:cNvSpPr>
          <p:nvPr>
            <p:ph sz="half" idx="2"/>
          </p:nvPr>
        </p:nvSpPr>
        <p:spPr>
          <a:xfrm>
            <a:off x="334963" y="1341438"/>
            <a:ext cx="8351837" cy="1116012"/>
          </a:xfrm>
        </p:spPr>
        <p:txBody>
          <a:bodyPr/>
          <a:lstStyle/>
          <a:p>
            <a:pPr algn="just">
              <a:defRPr/>
            </a:pPr>
            <a:r>
              <a:rPr lang="fr-FR" sz="2200" dirty="0">
                <a:latin typeface="Calibri" panose="020F0502020204030204" pitchFamily="34" charset="0"/>
              </a:rPr>
              <a:t>Dans la mesure du possible, séparer lieu de travail et lieu de vie… pour échapper aux sollicitations, au bruit… : idéalement, disposer d'une pièce pour soi, lumineuse, propice à la concentration.</a:t>
            </a:r>
          </a:p>
          <a:p>
            <a:pPr marL="0" indent="0" algn="just">
              <a:buFont typeface="Wingdings" panose="05000000000000000000" pitchFamily="2" charset="2"/>
              <a:buNone/>
              <a:defRPr/>
            </a:pPr>
            <a:endParaRPr lang="fr-FR" sz="2200" dirty="0">
              <a:latin typeface="Calibri" panose="020F0502020204030204" pitchFamily="34" charset="0"/>
            </a:endParaRPr>
          </a:p>
          <a:p>
            <a:pPr marL="0" indent="0" algn="just">
              <a:buFont typeface="Wingdings" panose="05000000000000000000" pitchFamily="2" charset="2"/>
              <a:buNone/>
              <a:defRPr/>
            </a:pPr>
            <a:endParaRPr lang="fr-FR" sz="2200" dirty="0">
              <a:latin typeface="Calibri" panose="020F0502020204030204" pitchFamily="34" charset="0"/>
            </a:endParaRPr>
          </a:p>
        </p:txBody>
      </p:sp>
      <p:sp>
        <p:nvSpPr>
          <p:cNvPr id="18436" name="Espace réservé du numéro de diapositive 5">
            <a:extLst>
              <a:ext uri="{FF2B5EF4-FFF2-40B4-BE49-F238E27FC236}">
                <a16:creationId xmlns:a16="http://schemas.microsoft.com/office/drawing/2014/main" id="{53702EF8-F2E6-4739-BC8C-D622AB4D2F1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C71D97B-6ABE-4F2F-8707-B3B07A3AFCE3}" type="slidenum">
              <a:rPr lang="fr-FR" altLang="en-US" smtClean="0">
                <a:latin typeface="Garamond" panose="02020404030301010803" pitchFamily="18" charset="0"/>
              </a:rPr>
              <a:pPr/>
              <a:t>5</a:t>
            </a:fld>
            <a:endParaRPr lang="fr-FR" altLang="en-US">
              <a:latin typeface="Garamond" panose="02020404030301010803" pitchFamily="18" charset="0"/>
            </a:endParaRPr>
          </a:p>
        </p:txBody>
      </p:sp>
      <p:pic>
        <p:nvPicPr>
          <p:cNvPr id="18437" name="Image 2" descr="Une image contenant plancher, intérieur, fenêtre, vivant&#10;&#10;Description générée automatiquement">
            <a:extLst>
              <a:ext uri="{FF2B5EF4-FFF2-40B4-BE49-F238E27FC236}">
                <a16:creationId xmlns:a16="http://schemas.microsoft.com/office/drawing/2014/main" id="{B0425D10-9E86-4AE5-97DA-781C31AF0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2744788"/>
            <a:ext cx="54514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9C16D8A-62D2-488D-8D44-17BF711C7B48}"/>
              </a:ext>
            </a:extLst>
          </p:cNvPr>
          <p:cNvSpPr>
            <a:spLocks noGrp="1"/>
          </p:cNvSpPr>
          <p:nvPr>
            <p:ph sz="half" idx="2"/>
          </p:nvPr>
        </p:nvSpPr>
        <p:spPr>
          <a:xfrm>
            <a:off x="274638" y="1262063"/>
            <a:ext cx="8474075" cy="4759325"/>
          </a:xfrm>
        </p:spPr>
        <p:txBody>
          <a:bodyPr/>
          <a:lstStyle/>
          <a:p>
            <a:pPr algn="just">
              <a:defRPr/>
            </a:pPr>
            <a:r>
              <a:rPr lang="fr-FR" sz="2200" dirty="0">
                <a:latin typeface="Calibri" panose="020F0502020204030204" pitchFamily="34" charset="0"/>
              </a:rPr>
              <a:t>Si pas possible, délimiter "son espace travail" : </a:t>
            </a:r>
            <a:r>
              <a:rPr lang="fr-FR" sz="2200" i="1" dirty="0">
                <a:latin typeface="Calibri" panose="020F0502020204030204" pitchFamily="34" charset="0"/>
              </a:rPr>
              <a:t>la table du séjour devient "mon bureau".</a:t>
            </a:r>
          </a:p>
          <a:p>
            <a:pPr algn="just">
              <a:defRPr/>
            </a:pPr>
            <a:r>
              <a:rPr lang="fr-FR" sz="2200" dirty="0">
                <a:latin typeface="Calibri" panose="020F0502020204030204" pitchFamily="34" charset="0"/>
              </a:rPr>
              <a:t>Tenir compte de l'environnement lumineux : </a:t>
            </a:r>
            <a:r>
              <a:rPr lang="fr-FR" sz="2200" dirty="0">
                <a:solidFill>
                  <a:srgbClr val="008000"/>
                </a:solidFill>
                <a:latin typeface="Calibri" panose="020F0502020204030204" pitchFamily="34" charset="0"/>
              </a:rPr>
              <a:t>éviter de s'installer face ou dos à une fenêtre pour limiter reflets et éblouissements, source de fatigue posturale et visuelle.</a:t>
            </a:r>
          </a:p>
          <a:p>
            <a:pPr algn="just">
              <a:defRPr/>
            </a:pPr>
            <a:r>
              <a:rPr lang="fr-FR" sz="2200" dirty="0">
                <a:latin typeface="Calibri" panose="020F0502020204030204" pitchFamily="34" charset="0"/>
              </a:rPr>
              <a:t>Idéalement, </a:t>
            </a:r>
            <a:r>
              <a:rPr lang="fr-FR" sz="2200" dirty="0">
                <a:solidFill>
                  <a:srgbClr val="008000"/>
                </a:solidFill>
                <a:latin typeface="Calibri" panose="020F0502020204030204" pitchFamily="34" charset="0"/>
              </a:rPr>
              <a:t>placer l'écran perpendiculaire à la fenêtre.</a:t>
            </a:r>
          </a:p>
          <a:p>
            <a:pPr algn="just">
              <a:defRPr/>
            </a:pPr>
            <a:r>
              <a:rPr lang="fr-FR" sz="2200" dirty="0">
                <a:solidFill>
                  <a:srgbClr val="008000"/>
                </a:solidFill>
                <a:latin typeface="Calibri" panose="020F0502020204030204" pitchFamily="34" charset="0"/>
              </a:rPr>
              <a:t>Eviter de travailler devant un mur.</a:t>
            </a:r>
          </a:p>
          <a:p>
            <a:pPr algn="just">
              <a:defRPr/>
            </a:pPr>
            <a:r>
              <a:rPr lang="fr-FR" sz="2200" dirty="0">
                <a:latin typeface="Calibri" panose="020F0502020204030204" pitchFamily="34" charset="0"/>
              </a:rPr>
              <a:t>Disposer d'un éclairage d'appoint.</a:t>
            </a:r>
          </a:p>
          <a:p>
            <a:pPr algn="just">
              <a:defRPr/>
            </a:pPr>
            <a:r>
              <a:rPr lang="fr-FR" sz="2200" dirty="0">
                <a:latin typeface="Calibri" panose="020F0502020204030204" pitchFamily="34" charset="0"/>
              </a:rPr>
              <a:t>Limiter les sources sonores.</a:t>
            </a:r>
          </a:p>
          <a:p>
            <a:pPr algn="just">
              <a:defRPr/>
            </a:pPr>
            <a:r>
              <a:rPr lang="fr-FR" sz="2200" dirty="0">
                <a:latin typeface="Calibri" panose="020F0502020204030204" pitchFamily="34" charset="0"/>
              </a:rPr>
              <a:t>Veiller au confort thermique de la pièce.</a:t>
            </a:r>
          </a:p>
          <a:p>
            <a:pPr algn="just">
              <a:defRPr/>
            </a:pPr>
            <a:r>
              <a:rPr lang="fr-FR" altLang="fr-FR" sz="2200" dirty="0">
                <a:latin typeface="Calibri" panose="020F0502020204030204" pitchFamily="34" charset="0"/>
              </a:rPr>
              <a:t>Ventiler la pièce : 10 mn, matin et après-midi.</a:t>
            </a:r>
          </a:p>
          <a:p>
            <a:pPr algn="just">
              <a:defRPr/>
            </a:pPr>
            <a:r>
              <a:rPr lang="fr-FR" sz="2200" dirty="0">
                <a:latin typeface="Calibri" panose="020F0502020204030204" pitchFamily="34" charset="0"/>
              </a:rPr>
              <a:t>Attention aux objets au sol et aux rallonges électriques et multiprises.</a:t>
            </a:r>
          </a:p>
          <a:p>
            <a:pPr algn="just">
              <a:defRPr/>
            </a:pPr>
            <a:endParaRPr lang="fr-FR" sz="2200" dirty="0">
              <a:latin typeface="Calibri" panose="020F0502020204030204" pitchFamily="34" charset="0"/>
            </a:endParaRPr>
          </a:p>
          <a:p>
            <a:pPr marL="0" indent="0" algn="just">
              <a:buFont typeface="Wingdings" panose="05000000000000000000" pitchFamily="2" charset="2"/>
              <a:buNone/>
              <a:defRPr/>
            </a:pPr>
            <a:endParaRPr lang="fr-FR" sz="2200" dirty="0">
              <a:latin typeface="Calibri" panose="020F0502020204030204" pitchFamily="34" charset="0"/>
            </a:endParaRPr>
          </a:p>
        </p:txBody>
      </p:sp>
      <p:sp>
        <p:nvSpPr>
          <p:cNvPr id="20483" name="Espace réservé du numéro de diapositive 5">
            <a:extLst>
              <a:ext uri="{FF2B5EF4-FFF2-40B4-BE49-F238E27FC236}">
                <a16:creationId xmlns:a16="http://schemas.microsoft.com/office/drawing/2014/main" id="{FB77C9C6-4E65-4255-A89B-12C75F0CE4D6}"/>
              </a:ext>
            </a:extLst>
          </p:cNvPr>
          <p:cNvSpPr>
            <a:spLocks noGrp="1" noChangeArrowheads="1"/>
          </p:cNvSpPr>
          <p:nvPr>
            <p:ph type="sldNum" sz="quarter" idx="12"/>
          </p:nvPr>
        </p:nvSpPr>
        <p:spPr>
          <a:xfrm>
            <a:off x="7956550" y="6243638"/>
            <a:ext cx="7302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88CA92A-C59D-4818-A4B8-60294BBB3F1E}" type="slidenum">
              <a:rPr lang="fr-FR" altLang="en-US" smtClean="0">
                <a:latin typeface="Garamond" panose="02020404030301010803" pitchFamily="18" charset="0"/>
              </a:rPr>
              <a:pPr/>
              <a:t>6</a:t>
            </a:fld>
            <a:endParaRPr lang="fr-FR" altLang="en-US">
              <a:latin typeface="Garamond" panose="02020404030301010803" pitchFamily="18" charset="0"/>
            </a:endParaRPr>
          </a:p>
        </p:txBody>
      </p:sp>
      <p:sp>
        <p:nvSpPr>
          <p:cNvPr id="20484" name="Titre 1">
            <a:extLst>
              <a:ext uri="{FF2B5EF4-FFF2-40B4-BE49-F238E27FC236}">
                <a16:creationId xmlns:a16="http://schemas.microsoft.com/office/drawing/2014/main" id="{DF078062-DBCE-4BA1-B69E-AEB6503EA56D}"/>
              </a:ext>
            </a:extLst>
          </p:cNvPr>
          <p:cNvSpPr>
            <a:spLocks noGrp="1" noChangeArrowheads="1"/>
          </p:cNvSpPr>
          <p:nvPr>
            <p:ph type="title"/>
          </p:nvPr>
        </p:nvSpPr>
        <p:spPr>
          <a:xfrm>
            <a:off x="395288" y="260350"/>
            <a:ext cx="8147050" cy="841375"/>
          </a:xfrm>
        </p:spPr>
        <p:txBody>
          <a:bodyPr/>
          <a:lstStyle/>
          <a:p>
            <a:r>
              <a:rPr lang="fr-FR" altLang="fr-FR" sz="3600" b="1"/>
              <a:t>S'installer dans un espace dédié</a:t>
            </a:r>
            <a:br>
              <a:rPr lang="fr-FR" altLang="fr-FR" sz="3600"/>
            </a:br>
            <a:endParaRPr lang="fr-FR" altLang="fr-FR" sz="3600"/>
          </a:p>
        </p:txBody>
      </p:sp>
      <p:pic>
        <p:nvPicPr>
          <p:cNvPr id="20485" name="Image 6">
            <a:extLst>
              <a:ext uri="{FF2B5EF4-FFF2-40B4-BE49-F238E27FC236}">
                <a16:creationId xmlns:a16="http://schemas.microsoft.com/office/drawing/2014/main" id="{998EB11E-6067-4C4B-A086-9A94EF40B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641725"/>
            <a:ext cx="28082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a:extLst>
              <a:ext uri="{FF2B5EF4-FFF2-40B4-BE49-F238E27FC236}">
                <a16:creationId xmlns:a16="http://schemas.microsoft.com/office/drawing/2014/main" id="{396D4E86-1F5E-4C62-9B89-915BC7F06134}"/>
              </a:ext>
            </a:extLst>
          </p:cNvPr>
          <p:cNvSpPr>
            <a:spLocks noGrp="1" noChangeArrowheads="1"/>
          </p:cNvSpPr>
          <p:nvPr>
            <p:ph type="title"/>
          </p:nvPr>
        </p:nvSpPr>
        <p:spPr>
          <a:xfrm>
            <a:off x="457200" y="277813"/>
            <a:ext cx="8229600" cy="774700"/>
          </a:xfrm>
        </p:spPr>
        <p:txBody>
          <a:bodyPr/>
          <a:lstStyle/>
          <a:p>
            <a:r>
              <a:rPr lang="fr-FR" altLang="fr-FR" sz="3600" b="1"/>
              <a:t>S'installer le mieux possible</a:t>
            </a:r>
          </a:p>
        </p:txBody>
      </p:sp>
      <p:sp>
        <p:nvSpPr>
          <p:cNvPr id="22531" name="Espace réservé du contenu 2">
            <a:extLst>
              <a:ext uri="{FF2B5EF4-FFF2-40B4-BE49-F238E27FC236}">
                <a16:creationId xmlns:a16="http://schemas.microsoft.com/office/drawing/2014/main" id="{C9BA17F3-675B-4859-BAE8-C4ACD1351E7E}"/>
              </a:ext>
            </a:extLst>
          </p:cNvPr>
          <p:cNvSpPr>
            <a:spLocks noGrp="1" noChangeArrowheads="1"/>
          </p:cNvSpPr>
          <p:nvPr>
            <p:ph idx="1"/>
          </p:nvPr>
        </p:nvSpPr>
        <p:spPr>
          <a:xfrm>
            <a:off x="457200" y="5262563"/>
            <a:ext cx="8229600" cy="903287"/>
          </a:xfrm>
        </p:spPr>
        <p:txBody>
          <a:bodyPr/>
          <a:lstStyle/>
          <a:p>
            <a:pPr algn="just"/>
            <a:r>
              <a:rPr lang="fr-FR" altLang="fr-FR" sz="2200">
                <a:latin typeface="Calibri" panose="020F0502020204030204" pitchFamily="34" charset="0"/>
              </a:rPr>
              <a:t>On évite le canapé ou le lit comme lieu de travail, la table du salon comme bureau.</a:t>
            </a:r>
          </a:p>
          <a:p>
            <a:endParaRPr lang="fr-FR" altLang="fr-FR" sz="2200">
              <a:latin typeface="Calibri" panose="020F0502020204030204" pitchFamily="34" charset="0"/>
            </a:endParaRPr>
          </a:p>
        </p:txBody>
      </p:sp>
      <p:sp>
        <p:nvSpPr>
          <p:cNvPr id="22532" name="Espace réservé du numéro de diapositive 4">
            <a:extLst>
              <a:ext uri="{FF2B5EF4-FFF2-40B4-BE49-F238E27FC236}">
                <a16:creationId xmlns:a16="http://schemas.microsoft.com/office/drawing/2014/main" id="{26257E27-3C5A-491C-A002-803F833C0A9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6E208B-D105-4FE3-B309-5892DD2D2E3A}" type="slidenum">
              <a:rPr lang="fr-FR" altLang="en-US" smtClean="0">
                <a:latin typeface="Garamond" panose="02020404030301010803" pitchFamily="18" charset="0"/>
              </a:rPr>
              <a:pPr/>
              <a:t>7</a:t>
            </a:fld>
            <a:endParaRPr lang="fr-FR" altLang="en-US">
              <a:latin typeface="Garamond" panose="02020404030301010803" pitchFamily="18" charset="0"/>
            </a:endParaRPr>
          </a:p>
        </p:txBody>
      </p:sp>
      <p:pic>
        <p:nvPicPr>
          <p:cNvPr id="22533" name="Image 5">
            <a:extLst>
              <a:ext uri="{FF2B5EF4-FFF2-40B4-BE49-F238E27FC236}">
                <a16:creationId xmlns:a16="http://schemas.microsoft.com/office/drawing/2014/main" id="{21BDB7AF-1092-4710-AD3D-DB709DCF5EB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48590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6">
            <a:extLst>
              <a:ext uri="{FF2B5EF4-FFF2-40B4-BE49-F238E27FC236}">
                <a16:creationId xmlns:a16="http://schemas.microsoft.com/office/drawing/2014/main" id="{ADEEA566-AC62-4DC7-BEAD-809E46DEBEED}"/>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278130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 1">
            <a:extLst>
              <a:ext uri="{FF2B5EF4-FFF2-40B4-BE49-F238E27FC236}">
                <a16:creationId xmlns:a16="http://schemas.microsoft.com/office/drawing/2014/main" id="{70C75CD0-D316-4C29-B2FF-E0B6E7B1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889125"/>
            <a:ext cx="2160588"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id="{DF168FAD-AA94-4DBB-9088-3DF14F62484D}"/>
              </a:ext>
            </a:extLst>
          </p:cNvPr>
          <p:cNvSpPr>
            <a:spLocks noGrp="1" noChangeArrowheads="1"/>
          </p:cNvSpPr>
          <p:nvPr>
            <p:ph type="title"/>
          </p:nvPr>
        </p:nvSpPr>
        <p:spPr>
          <a:xfrm>
            <a:off x="374650" y="242888"/>
            <a:ext cx="6357938" cy="738187"/>
          </a:xfrm>
        </p:spPr>
        <p:txBody>
          <a:bodyPr/>
          <a:lstStyle/>
          <a:p>
            <a:r>
              <a:rPr lang="fr-FR" altLang="fr-FR" sz="3600" b="1"/>
              <a:t>S'installer le mieux possible</a:t>
            </a:r>
          </a:p>
        </p:txBody>
      </p:sp>
      <p:sp>
        <p:nvSpPr>
          <p:cNvPr id="24579" name="Espace réservé du numéro de diapositive 5">
            <a:extLst>
              <a:ext uri="{FF2B5EF4-FFF2-40B4-BE49-F238E27FC236}">
                <a16:creationId xmlns:a16="http://schemas.microsoft.com/office/drawing/2014/main" id="{726B6392-93DC-48C7-B8FC-43CF0FDF7C5A}"/>
              </a:ext>
            </a:extLst>
          </p:cNvPr>
          <p:cNvSpPr>
            <a:spLocks noGrp="1" noChangeArrowheads="1"/>
          </p:cNvSpPr>
          <p:nvPr>
            <p:ph type="sldNum" sz="quarter" idx="12"/>
          </p:nvPr>
        </p:nvSpPr>
        <p:spPr>
          <a:xfrm>
            <a:off x="8316913" y="6243638"/>
            <a:ext cx="3698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86ED82-32E6-4CB7-90B6-4317565ECA88}" type="slidenum">
              <a:rPr lang="fr-FR" altLang="en-US" smtClean="0">
                <a:latin typeface="Garamond" panose="02020404030301010803" pitchFamily="18" charset="0"/>
              </a:rPr>
              <a:pPr/>
              <a:t>8</a:t>
            </a:fld>
            <a:endParaRPr lang="fr-FR" altLang="en-US">
              <a:latin typeface="Garamond" panose="02020404030301010803" pitchFamily="18" charset="0"/>
            </a:endParaRPr>
          </a:p>
        </p:txBody>
      </p:sp>
      <p:pic>
        <p:nvPicPr>
          <p:cNvPr id="24580" name="Image 9" descr="Une image contenant dessin, signe&#10;&#10;Description générée automatiquement">
            <a:extLst>
              <a:ext uri="{FF2B5EF4-FFF2-40B4-BE49-F238E27FC236}">
                <a16:creationId xmlns:a16="http://schemas.microsoft.com/office/drawing/2014/main" id="{EB1E00E1-83A3-45CB-B151-BE6F415EA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4688" y="2781300"/>
            <a:ext cx="2798762" cy="313213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Image 13">
            <a:extLst>
              <a:ext uri="{FF2B5EF4-FFF2-40B4-BE49-F238E27FC236}">
                <a16:creationId xmlns:a16="http://schemas.microsoft.com/office/drawing/2014/main" id="{65A3CBF8-8179-49A5-8A08-73CF46EF0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701800"/>
            <a:ext cx="44529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Groupe 1">
            <a:extLst>
              <a:ext uri="{FF2B5EF4-FFF2-40B4-BE49-F238E27FC236}">
                <a16:creationId xmlns:a16="http://schemas.microsoft.com/office/drawing/2014/main" id="{AB5C05CE-E648-4E7C-80BF-8DB025498D81}"/>
              </a:ext>
            </a:extLst>
          </p:cNvPr>
          <p:cNvGrpSpPr>
            <a:grpSpLocks/>
          </p:cNvGrpSpPr>
          <p:nvPr/>
        </p:nvGrpSpPr>
        <p:grpSpPr bwMode="auto">
          <a:xfrm>
            <a:off x="5775325" y="260350"/>
            <a:ext cx="2911475" cy="1873250"/>
            <a:chOff x="5775325" y="260350"/>
            <a:chExt cx="3228975" cy="1993900"/>
          </a:xfrm>
        </p:grpSpPr>
        <p:pic>
          <p:nvPicPr>
            <p:cNvPr id="24583" name="Image 6">
              <a:extLst>
                <a:ext uri="{FF2B5EF4-FFF2-40B4-BE49-F238E27FC236}">
                  <a16:creationId xmlns:a16="http://schemas.microsoft.com/office/drawing/2014/main" id="{A91BDA14-BA1D-4806-83C0-A3F2A960D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60350"/>
              <a:ext cx="28479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age 1">
              <a:extLst>
                <a:ext uri="{FF2B5EF4-FFF2-40B4-BE49-F238E27FC236}">
                  <a16:creationId xmlns:a16="http://schemas.microsoft.com/office/drawing/2014/main" id="{DAD1302F-A177-4FE0-8B51-DB38D6071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5325" y="1376363"/>
              <a:ext cx="71913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a:extLst>
              <a:ext uri="{FF2B5EF4-FFF2-40B4-BE49-F238E27FC236}">
                <a16:creationId xmlns:a16="http://schemas.microsoft.com/office/drawing/2014/main" id="{0D3B67B7-FF0C-41B1-832F-904AD4F1DB4A}"/>
              </a:ext>
            </a:extLst>
          </p:cNvPr>
          <p:cNvSpPr>
            <a:spLocks noGrp="1" noChangeArrowheads="1"/>
          </p:cNvSpPr>
          <p:nvPr>
            <p:ph type="title"/>
          </p:nvPr>
        </p:nvSpPr>
        <p:spPr>
          <a:xfrm>
            <a:off x="395288" y="230188"/>
            <a:ext cx="8229600" cy="750887"/>
          </a:xfrm>
        </p:spPr>
        <p:txBody>
          <a:bodyPr/>
          <a:lstStyle/>
          <a:p>
            <a:r>
              <a:rPr lang="fr-FR" altLang="fr-FR" sz="3600" b="1"/>
              <a:t>S'installer le mieux possible</a:t>
            </a:r>
          </a:p>
        </p:txBody>
      </p:sp>
      <p:sp>
        <p:nvSpPr>
          <p:cNvPr id="21507" name="Espace réservé du contenu 2">
            <a:extLst>
              <a:ext uri="{FF2B5EF4-FFF2-40B4-BE49-F238E27FC236}">
                <a16:creationId xmlns:a16="http://schemas.microsoft.com/office/drawing/2014/main" id="{47B06B15-6D16-43A4-AE8E-23014EFB7F1D}"/>
              </a:ext>
            </a:extLst>
          </p:cNvPr>
          <p:cNvSpPr>
            <a:spLocks noGrp="1" noChangeArrowheads="1"/>
          </p:cNvSpPr>
          <p:nvPr>
            <p:ph sz="half" idx="1"/>
          </p:nvPr>
        </p:nvSpPr>
        <p:spPr>
          <a:xfrm>
            <a:off x="363538" y="1125538"/>
            <a:ext cx="5360987" cy="5046662"/>
          </a:xfrm>
        </p:spPr>
        <p:txBody>
          <a:bodyPr/>
          <a:lstStyle/>
          <a:p>
            <a:pPr algn="just">
              <a:defRPr/>
            </a:pPr>
            <a:r>
              <a:rPr lang="fr-FR" altLang="fr-FR" sz="2000" b="1" dirty="0">
                <a:solidFill>
                  <a:srgbClr val="008000"/>
                </a:solidFill>
                <a:latin typeface="Calibri" panose="020F0502020204030204" pitchFamily="34" charset="0"/>
              </a:rPr>
              <a:t>La table : </a:t>
            </a:r>
            <a:r>
              <a:rPr lang="fr-FR" altLang="fr-FR" sz="2000" dirty="0">
                <a:latin typeface="Calibri" panose="020F0502020204030204" pitchFamily="34" charset="0"/>
              </a:rPr>
              <a:t>choisir une table stable permettant de positionner ordinateur, périphérique et documents.</a:t>
            </a:r>
          </a:p>
          <a:p>
            <a:pPr marL="0" indent="0" algn="just">
              <a:buFont typeface="Wingdings" panose="05000000000000000000" pitchFamily="2" charset="2"/>
              <a:buNone/>
              <a:defRPr/>
            </a:pPr>
            <a:endParaRPr lang="fr-FR" altLang="fr-FR" sz="800" dirty="0">
              <a:latin typeface="Calibri" panose="020F0502020204030204" pitchFamily="34" charset="0"/>
            </a:endParaRPr>
          </a:p>
          <a:p>
            <a:pPr algn="just">
              <a:defRPr/>
            </a:pPr>
            <a:r>
              <a:rPr lang="fr-FR" altLang="fr-FR" sz="2000" b="1" dirty="0">
                <a:solidFill>
                  <a:srgbClr val="008000"/>
                </a:solidFill>
                <a:latin typeface="Calibri" panose="020F0502020204030204" pitchFamily="34" charset="0"/>
              </a:rPr>
              <a:t>Le siège : </a:t>
            </a:r>
            <a:r>
              <a:rPr lang="fr-FR" altLang="fr-FR" sz="2000" dirty="0">
                <a:latin typeface="Calibri" panose="020F0502020204030204" pitchFamily="34" charset="0"/>
              </a:rPr>
              <a:t>un siège de bureau à hauteur variable est l'idéal. Sinon, préférer une chaise à dossier haut.</a:t>
            </a:r>
          </a:p>
          <a:p>
            <a:pPr marL="0" indent="0" algn="just">
              <a:buFont typeface="Wingdings" panose="05000000000000000000" pitchFamily="2" charset="2"/>
              <a:buNone/>
              <a:defRPr/>
            </a:pPr>
            <a:endParaRPr lang="fr-FR" altLang="fr-FR" sz="800" dirty="0">
              <a:latin typeface="Calibri" panose="020F0502020204030204" pitchFamily="34" charset="0"/>
            </a:endParaRPr>
          </a:p>
          <a:p>
            <a:pPr algn="just">
              <a:defRPr/>
            </a:pPr>
            <a:r>
              <a:rPr lang="fr-FR" altLang="fr-FR" sz="2000" dirty="0">
                <a:latin typeface="Calibri" panose="020F0502020204030204" pitchFamily="34" charset="0"/>
              </a:rPr>
              <a:t>Si nécessaire, ajoutez un coussin sur l'assise pour vous  surélevez : </a:t>
            </a:r>
            <a:r>
              <a:rPr lang="fr-FR" altLang="fr-FR" sz="2000" dirty="0">
                <a:solidFill>
                  <a:srgbClr val="008000"/>
                </a:solidFill>
                <a:latin typeface="Calibri" panose="020F0502020204030204" pitchFamily="34" charset="0"/>
              </a:rPr>
              <a:t>coudes et poignets reposent sur la table de manière à diminuer les tensions musculaires au niveau de la nuque, du haut du dos et des épaules</a:t>
            </a:r>
            <a:r>
              <a:rPr lang="fr-FR" altLang="fr-FR" sz="2000" dirty="0">
                <a:latin typeface="Calibri" panose="020F0502020204030204" pitchFamily="34" charset="0"/>
              </a:rPr>
              <a:t>.</a:t>
            </a:r>
          </a:p>
          <a:p>
            <a:pPr marL="0" indent="0" algn="just">
              <a:buFont typeface="Wingdings" panose="05000000000000000000" pitchFamily="2" charset="2"/>
              <a:buNone/>
              <a:defRPr/>
            </a:pPr>
            <a:endParaRPr lang="fr-FR" altLang="fr-FR" sz="800" dirty="0">
              <a:latin typeface="Calibri" panose="020F0502020204030204" pitchFamily="34" charset="0"/>
            </a:endParaRPr>
          </a:p>
          <a:p>
            <a:pPr algn="just">
              <a:defRPr/>
            </a:pPr>
            <a:r>
              <a:rPr lang="fr-FR" altLang="fr-FR" sz="2000" dirty="0">
                <a:latin typeface="Calibri" panose="020F0502020204030204" pitchFamily="34" charset="0"/>
              </a:rPr>
              <a:t>Si besoin, placez un coussin ou une serviette roulée pour </a:t>
            </a:r>
            <a:r>
              <a:rPr lang="fr-FR" altLang="fr-FR" sz="2000" dirty="0">
                <a:solidFill>
                  <a:srgbClr val="008000"/>
                </a:solidFill>
                <a:latin typeface="Calibri" panose="020F0502020204030204" pitchFamily="34" charset="0"/>
              </a:rPr>
              <a:t>soutenir le bas du dos et maintenir le creux lombaire.</a:t>
            </a:r>
          </a:p>
        </p:txBody>
      </p:sp>
      <p:sp>
        <p:nvSpPr>
          <p:cNvPr id="26628" name="Espace réservé du numéro de diapositive 5">
            <a:extLst>
              <a:ext uri="{FF2B5EF4-FFF2-40B4-BE49-F238E27FC236}">
                <a16:creationId xmlns:a16="http://schemas.microsoft.com/office/drawing/2014/main" id="{E4387590-9449-48EA-98C4-FAB355189067}"/>
              </a:ext>
            </a:extLst>
          </p:cNvPr>
          <p:cNvSpPr>
            <a:spLocks noGrp="1" noChangeArrowheads="1"/>
          </p:cNvSpPr>
          <p:nvPr>
            <p:ph type="sldNum" sz="quarter" idx="12"/>
          </p:nvPr>
        </p:nvSpPr>
        <p:spPr>
          <a:xfrm>
            <a:off x="8316913" y="6243638"/>
            <a:ext cx="3698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76E25A-98AF-46F1-8BCF-1FE2AAD8921A}" type="slidenum">
              <a:rPr lang="fr-FR" altLang="en-US" smtClean="0">
                <a:latin typeface="Garamond" panose="02020404030301010803" pitchFamily="18" charset="0"/>
              </a:rPr>
              <a:pPr/>
              <a:t>9</a:t>
            </a:fld>
            <a:endParaRPr lang="fr-FR" altLang="en-US">
              <a:latin typeface="Garamond" panose="02020404030301010803" pitchFamily="18" charset="0"/>
            </a:endParaRPr>
          </a:p>
        </p:txBody>
      </p:sp>
      <p:pic>
        <p:nvPicPr>
          <p:cNvPr id="26629" name="Image 7">
            <a:extLst>
              <a:ext uri="{FF2B5EF4-FFF2-40B4-BE49-F238E27FC236}">
                <a16:creationId xmlns:a16="http://schemas.microsoft.com/office/drawing/2014/main" id="{4A2E4D71-4A40-4F1A-8992-4EC81EB7437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813" y="1196975"/>
            <a:ext cx="24844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e 2">
            <a:extLst>
              <a:ext uri="{FF2B5EF4-FFF2-40B4-BE49-F238E27FC236}">
                <a16:creationId xmlns:a16="http://schemas.microsoft.com/office/drawing/2014/main" id="{D66B1E4C-AC3D-49A8-B3A1-A657CE44D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429000"/>
            <a:ext cx="19573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presentation allég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RBONNIER Cécile" id="{EF99FFC0-0639-4B9D-B038-C2C9F110D798}" vid="{CDF5F9CB-A9F1-4308-ABCF-A528461D6174}"/>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RBONNIER Cécile" id="{EF99FFC0-0639-4B9D-B038-C2C9F110D798}" vid="{DFC05DCD-FAF7-4E85-8B1A-B23442ECEC94}"/>
    </a:ext>
  </a:extLst>
</a:theme>
</file>

<file path=ppt/theme/theme3.xml><?xml version="1.0" encoding="utf-8"?>
<a:theme xmlns:a="http://schemas.openxmlformats.org/drawingml/2006/main" name="Bordure">
  <a:themeElements>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ur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ur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ur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ur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ur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ur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CHARBONNIER Cécile</Template>
  <TotalTime>6837</TotalTime>
  <Words>3081</Words>
  <Application>Microsoft Office PowerPoint</Application>
  <PresentationFormat>Affichage à l'écran (4:3)</PresentationFormat>
  <Paragraphs>277</Paragraphs>
  <Slides>31</Slides>
  <Notes>26</Notes>
  <HiddenSlides>1</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31</vt:i4>
      </vt:variant>
    </vt:vector>
  </HeadingPairs>
  <TitlesOfParts>
    <vt:vector size="46" baseType="lpstr">
      <vt:lpstr>Calibri</vt:lpstr>
      <vt:lpstr>Arial</vt:lpstr>
      <vt:lpstr>Calibri Light</vt:lpstr>
      <vt:lpstr>Wingdings 2</vt:lpstr>
      <vt:lpstr>Garamond</vt:lpstr>
      <vt:lpstr>Wingdings</vt:lpstr>
      <vt:lpstr>Eras Light ITC</vt:lpstr>
      <vt:lpstr>Times New Roman</vt:lpstr>
      <vt:lpstr>Tahoma</vt:lpstr>
      <vt:lpstr>Trebuchet MS</vt:lpstr>
      <vt:lpstr>Comic Sans MS</vt:lpstr>
      <vt:lpstr>Helvetica</vt:lpstr>
      <vt:lpstr>presentation allégée</vt:lpstr>
      <vt:lpstr>1_HDOfficeLightV0</vt:lpstr>
      <vt:lpstr>Bordure</vt:lpstr>
      <vt:lpstr>Présentation PowerPoint</vt:lpstr>
      <vt:lpstr>Télétravail : bureau à domicile</vt:lpstr>
      <vt:lpstr>Télétravail</vt:lpstr>
      <vt:lpstr>Télétravail</vt:lpstr>
      <vt:lpstr>S'installer dans un espace dédié </vt:lpstr>
      <vt:lpstr>S'installer dans un espace dédié </vt:lpstr>
      <vt:lpstr>S'installer le mieux possible</vt:lpstr>
      <vt:lpstr>S'installer le mieux possible</vt:lpstr>
      <vt:lpstr>S'installer le mieux possible</vt:lpstr>
      <vt:lpstr>S'installer le mieux possible</vt:lpstr>
      <vt:lpstr>S'installer le mieux possible</vt:lpstr>
      <vt:lpstr>S'installer le mieux possible</vt:lpstr>
      <vt:lpstr>Position devant un écran : repères ergonomiques</vt:lpstr>
      <vt:lpstr>L'ordinateur portable</vt:lpstr>
      <vt:lpstr>Bien s'installer avec un PC portable</vt:lpstr>
      <vt:lpstr>Bien s'installer avec un ordinateur portable</vt:lpstr>
      <vt:lpstr>Bien s'installer avec un ordinateur portable</vt:lpstr>
      <vt:lpstr>Bien s'installer avec un ordinateur portable</vt:lpstr>
      <vt:lpstr>Organiser son activité de travail</vt:lpstr>
      <vt:lpstr>Organiser son activité de travail</vt:lpstr>
      <vt:lpstr>Organiser son activité de travail</vt:lpstr>
      <vt:lpstr>Organiser son activité de travail</vt:lpstr>
      <vt:lpstr>Organiser son activité de travail</vt:lpstr>
      <vt:lpstr>Les temps de pause dynamique</vt:lpstr>
      <vt:lpstr>Micro pause dynamique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Sensibilisation aux bonnes pratiques  devant un écran de visualisation lors des entretiens infirmiers</dc:title>
  <dc:creator>CILLOU</dc:creator>
  <cp:lastModifiedBy>MICHAUT Didier</cp:lastModifiedBy>
  <cp:revision>360</cp:revision>
  <cp:lastPrinted>2020-06-16T06:46:48Z</cp:lastPrinted>
  <dcterms:created xsi:type="dcterms:W3CDTF">2016-09-28T18:13:06Z</dcterms:created>
  <dcterms:modified xsi:type="dcterms:W3CDTF">2020-09-24T07:44:32Z</dcterms:modified>
</cp:coreProperties>
</file>